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6" r:id="rId2"/>
    <p:sldId id="257" r:id="rId3"/>
    <p:sldId id="259" r:id="rId4"/>
    <p:sldId id="260" r:id="rId5"/>
    <p:sldId id="264" r:id="rId6"/>
    <p:sldId id="281" r:id="rId7"/>
    <p:sldId id="283" r:id="rId8"/>
    <p:sldId id="267" r:id="rId9"/>
    <p:sldId id="268" r:id="rId10"/>
    <p:sldId id="269" r:id="rId11"/>
    <p:sldId id="270" r:id="rId12"/>
    <p:sldId id="271" r:id="rId13"/>
    <p:sldId id="272" r:id="rId14"/>
    <p:sldId id="277" r:id="rId15"/>
  </p:sldIdLst>
  <p:sldSz cx="7556500" cy="10693400"/>
  <p:notesSz cx="7556500" cy="10693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8688"/>
    <a:srgbClr val="C51C05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0" d="100"/>
          <a:sy n="40" d="100"/>
        </p:scale>
        <p:origin x="1516" y="6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5A6C7D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ts val="969"/>
              </a:lnSpc>
            </a:pPr>
            <a:fld id="{81D60167-4931-47E6-BA6A-407CBD079E47}" type="slidenum">
              <a:rPr spc="-45" dirty="0"/>
              <a:t>‹#›</a:t>
            </a:fld>
            <a:endParaRPr spc="-4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5A6C7D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ts val="969"/>
              </a:lnSpc>
            </a:pPr>
            <a:fld id="{81D60167-4931-47E6-BA6A-407CBD079E47}" type="slidenum">
              <a:rPr spc="-45" dirty="0"/>
              <a:t>‹#›</a:t>
            </a:fld>
            <a:endParaRPr spc="-4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3/29/2022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5A6C7D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ts val="969"/>
              </a:lnSpc>
            </a:pPr>
            <a:fld id="{81D60167-4931-47E6-BA6A-407CBD079E47}" type="slidenum">
              <a:rPr spc="-45" dirty="0"/>
              <a:t>‹#›</a:t>
            </a:fld>
            <a:endParaRPr spc="-4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3/29/2022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5A6C7D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ts val="969"/>
              </a:lnSpc>
            </a:pPr>
            <a:fld id="{81D60167-4931-47E6-BA6A-407CBD079E47}" type="slidenum">
              <a:rPr spc="-45" dirty="0"/>
              <a:t>‹#›</a:t>
            </a:fld>
            <a:endParaRPr spc="-4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60309" cy="10692130"/>
          </a:xfrm>
          <a:custGeom>
            <a:avLst/>
            <a:gdLst/>
            <a:ahLst/>
            <a:cxnLst/>
            <a:rect l="l" t="t" r="r" b="b"/>
            <a:pathLst>
              <a:path w="7560309" h="10692130">
                <a:moveTo>
                  <a:pt x="7559992" y="0"/>
                </a:moveTo>
                <a:lnTo>
                  <a:pt x="0" y="0"/>
                </a:lnTo>
                <a:lnTo>
                  <a:pt x="0" y="10692003"/>
                </a:lnTo>
                <a:lnTo>
                  <a:pt x="7559992" y="10692003"/>
                </a:lnTo>
                <a:lnTo>
                  <a:pt x="7559992" y="0"/>
                </a:lnTo>
                <a:close/>
              </a:path>
            </a:pathLst>
          </a:custGeom>
          <a:solidFill>
            <a:srgbClr val="AC1F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3/29/2022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5A6C7D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ts val="969"/>
              </a:lnSpc>
            </a:pPr>
            <a:fld id="{81D60167-4931-47E6-BA6A-407CBD079E47}" type="slidenum">
              <a:rPr spc="-45" dirty="0"/>
              <a:t>‹#›</a:t>
            </a:fld>
            <a:endParaRPr spc="-4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86990" y="2768854"/>
            <a:ext cx="387350" cy="48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3687089" y="10270126"/>
            <a:ext cx="184785" cy="1403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rgbClr val="5A6C7D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ts val="969"/>
              </a:lnSpc>
            </a:pPr>
            <a:fld id="{81D60167-4931-47E6-BA6A-407CBD079E47}" type="slidenum">
              <a:rPr spc="-45" dirty="0"/>
              <a:t>‹#›</a:t>
            </a:fld>
            <a:endParaRPr spc="-4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microsoft.com/office/2007/relationships/hdphoto" Target="../media/hdphoto1.wdp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microsoft.com/office/2007/relationships/hdphoto" Target="../media/hdphoto1.wdp"/><Relationship Id="rId5" Type="http://schemas.openxmlformats.org/officeDocument/2006/relationships/image" Target="../media/image13.png"/><Relationship Id="rId10" Type="http://schemas.openxmlformats.org/officeDocument/2006/relationships/image" Target="../media/image9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emf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18" Type="http://schemas.openxmlformats.org/officeDocument/2006/relationships/image" Target="../media/image39.png"/><Relationship Id="rId26" Type="http://schemas.openxmlformats.org/officeDocument/2006/relationships/image" Target="../media/image47.png"/><Relationship Id="rId3" Type="http://schemas.openxmlformats.org/officeDocument/2006/relationships/image" Target="../media/image24.png"/><Relationship Id="rId21" Type="http://schemas.openxmlformats.org/officeDocument/2006/relationships/image" Target="../media/image42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5" Type="http://schemas.openxmlformats.org/officeDocument/2006/relationships/image" Target="../media/image46.png"/><Relationship Id="rId33" Type="http://schemas.microsoft.com/office/2007/relationships/hdphoto" Target="../media/hdphoto1.wdp"/><Relationship Id="rId2" Type="http://schemas.openxmlformats.org/officeDocument/2006/relationships/image" Target="../media/image23.png"/><Relationship Id="rId16" Type="http://schemas.openxmlformats.org/officeDocument/2006/relationships/image" Target="../media/image37.png"/><Relationship Id="rId20" Type="http://schemas.openxmlformats.org/officeDocument/2006/relationships/image" Target="../media/image41.png"/><Relationship Id="rId29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24" Type="http://schemas.openxmlformats.org/officeDocument/2006/relationships/image" Target="../media/image45.png"/><Relationship Id="rId32" Type="http://schemas.openxmlformats.org/officeDocument/2006/relationships/image" Target="../media/image9.pn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23" Type="http://schemas.openxmlformats.org/officeDocument/2006/relationships/image" Target="../media/image44.png"/><Relationship Id="rId28" Type="http://schemas.openxmlformats.org/officeDocument/2006/relationships/image" Target="../media/image49.png"/><Relationship Id="rId10" Type="http://schemas.openxmlformats.org/officeDocument/2006/relationships/image" Target="../media/image31.png"/><Relationship Id="rId19" Type="http://schemas.openxmlformats.org/officeDocument/2006/relationships/image" Target="../media/image40.png"/><Relationship Id="rId31" Type="http://schemas.openxmlformats.org/officeDocument/2006/relationships/image" Target="../media/image52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Relationship Id="rId22" Type="http://schemas.openxmlformats.org/officeDocument/2006/relationships/image" Target="../media/image43.png"/><Relationship Id="rId27" Type="http://schemas.openxmlformats.org/officeDocument/2006/relationships/image" Target="../media/image48.png"/><Relationship Id="rId30" Type="http://schemas.openxmlformats.org/officeDocument/2006/relationships/image" Target="../media/image5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7" Type="http://schemas.microsoft.com/office/2007/relationships/hdphoto" Target="../media/hdphoto1.wdp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9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Relationship Id="rId1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10" Type="http://schemas.microsoft.com/office/2007/relationships/hdphoto" Target="../media/hdphoto1.wdp"/><Relationship Id="rId4" Type="http://schemas.openxmlformats.org/officeDocument/2006/relationships/image" Target="../media/image70.png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g"/><Relationship Id="rId3" Type="http://schemas.openxmlformats.org/officeDocument/2006/relationships/image" Target="../media/image75.jpg"/><Relationship Id="rId7" Type="http://schemas.openxmlformats.org/officeDocument/2006/relationships/image" Target="../media/image79.jp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g"/><Relationship Id="rId5" Type="http://schemas.openxmlformats.org/officeDocument/2006/relationships/image" Target="../media/image77.jpg"/><Relationship Id="rId10" Type="http://schemas.microsoft.com/office/2007/relationships/hdphoto" Target="../media/hdphoto1.wdp"/><Relationship Id="rId4" Type="http://schemas.openxmlformats.org/officeDocument/2006/relationships/image" Target="../media/image76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12" Type="http://schemas.microsoft.com/office/2007/relationships/hdphoto" Target="../media/hdphoto1.wdp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11" Type="http://schemas.openxmlformats.org/officeDocument/2006/relationships/image" Target="../media/image9.png"/><Relationship Id="rId5" Type="http://schemas.openxmlformats.org/officeDocument/2006/relationships/image" Target="../media/image84.png"/><Relationship Id="rId10" Type="http://schemas.openxmlformats.org/officeDocument/2006/relationships/image" Target="../media/image89.png"/><Relationship Id="rId4" Type="http://schemas.openxmlformats.org/officeDocument/2006/relationships/image" Target="../media/image83.png"/><Relationship Id="rId9" Type="http://schemas.openxmlformats.org/officeDocument/2006/relationships/image" Target="../media/image8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5.xml"/><Relationship Id="rId5" Type="http://schemas.openxmlformats.org/officeDocument/2006/relationships/hyperlink" Target="mailto:sandeep@krossinnovations.com" TargetMode="External"/><Relationship Id="rId4" Type="http://schemas.openxmlformats.org/officeDocument/2006/relationships/hyperlink" Target="mailto:andand@krossinnovations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39991" y="528002"/>
            <a:ext cx="6492355" cy="743623"/>
            <a:chOff x="539991" y="528002"/>
            <a:chExt cx="6492355" cy="743623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72513" y="528015"/>
              <a:ext cx="168605" cy="25394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39991" y="531977"/>
              <a:ext cx="1982470" cy="247015"/>
            </a:xfrm>
            <a:custGeom>
              <a:avLst/>
              <a:gdLst/>
              <a:ahLst/>
              <a:cxnLst/>
              <a:rect l="l" t="t" r="r" b="b"/>
              <a:pathLst>
                <a:path w="1982470" h="247015">
                  <a:moveTo>
                    <a:pt x="223875" y="38"/>
                  </a:moveTo>
                  <a:lnTo>
                    <a:pt x="0" y="38"/>
                  </a:lnTo>
                  <a:lnTo>
                    <a:pt x="0" y="73698"/>
                  </a:lnTo>
                  <a:lnTo>
                    <a:pt x="64452" y="73698"/>
                  </a:lnTo>
                  <a:lnTo>
                    <a:pt x="64452" y="246418"/>
                  </a:lnTo>
                  <a:lnTo>
                    <a:pt x="159550" y="246418"/>
                  </a:lnTo>
                  <a:lnTo>
                    <a:pt x="159550" y="73698"/>
                  </a:lnTo>
                  <a:lnTo>
                    <a:pt x="223875" y="73698"/>
                  </a:lnTo>
                  <a:lnTo>
                    <a:pt x="223875" y="38"/>
                  </a:lnTo>
                  <a:close/>
                </a:path>
                <a:path w="1982470" h="247015">
                  <a:moveTo>
                    <a:pt x="490956" y="245808"/>
                  </a:moveTo>
                  <a:lnTo>
                    <a:pt x="394068" y="0"/>
                  </a:lnTo>
                  <a:lnTo>
                    <a:pt x="297662" y="0"/>
                  </a:lnTo>
                  <a:lnTo>
                    <a:pt x="200939" y="245808"/>
                  </a:lnTo>
                  <a:lnTo>
                    <a:pt x="296443" y="245808"/>
                  </a:lnTo>
                  <a:lnTo>
                    <a:pt x="345948" y="121335"/>
                  </a:lnTo>
                  <a:lnTo>
                    <a:pt x="395312" y="245808"/>
                  </a:lnTo>
                  <a:lnTo>
                    <a:pt x="490956" y="245808"/>
                  </a:lnTo>
                  <a:close/>
                </a:path>
                <a:path w="1982470" h="247015">
                  <a:moveTo>
                    <a:pt x="690600" y="38"/>
                  </a:moveTo>
                  <a:lnTo>
                    <a:pt x="466750" y="38"/>
                  </a:lnTo>
                  <a:lnTo>
                    <a:pt x="466750" y="73698"/>
                  </a:lnTo>
                  <a:lnTo>
                    <a:pt x="531164" y="73698"/>
                  </a:lnTo>
                  <a:lnTo>
                    <a:pt x="531164" y="246418"/>
                  </a:lnTo>
                  <a:lnTo>
                    <a:pt x="626262" y="246418"/>
                  </a:lnTo>
                  <a:lnTo>
                    <a:pt x="626262" y="73698"/>
                  </a:lnTo>
                  <a:lnTo>
                    <a:pt x="690600" y="73698"/>
                  </a:lnTo>
                  <a:lnTo>
                    <a:pt x="690600" y="38"/>
                  </a:lnTo>
                  <a:close/>
                </a:path>
                <a:path w="1982470" h="247015">
                  <a:moveTo>
                    <a:pt x="952957" y="245808"/>
                  </a:moveTo>
                  <a:lnTo>
                    <a:pt x="856119" y="0"/>
                  </a:lnTo>
                  <a:lnTo>
                    <a:pt x="759714" y="0"/>
                  </a:lnTo>
                  <a:lnTo>
                    <a:pt x="662952" y="245808"/>
                  </a:lnTo>
                  <a:lnTo>
                    <a:pt x="758469" y="245808"/>
                  </a:lnTo>
                  <a:lnTo>
                    <a:pt x="807999" y="121335"/>
                  </a:lnTo>
                  <a:lnTo>
                    <a:pt x="857364" y="245808"/>
                  </a:lnTo>
                  <a:lnTo>
                    <a:pt x="952957" y="245808"/>
                  </a:lnTo>
                  <a:close/>
                </a:path>
                <a:path w="1982470" h="247015">
                  <a:moveTo>
                    <a:pt x="1409522" y="38"/>
                  </a:moveTo>
                  <a:lnTo>
                    <a:pt x="1220482" y="38"/>
                  </a:lnTo>
                  <a:lnTo>
                    <a:pt x="1220482" y="47028"/>
                  </a:lnTo>
                  <a:lnTo>
                    <a:pt x="1286878" y="47028"/>
                  </a:lnTo>
                  <a:lnTo>
                    <a:pt x="1286878" y="246418"/>
                  </a:lnTo>
                  <a:lnTo>
                    <a:pt x="1342351" y="246418"/>
                  </a:lnTo>
                  <a:lnTo>
                    <a:pt x="1342351" y="47028"/>
                  </a:lnTo>
                  <a:lnTo>
                    <a:pt x="1409522" y="47028"/>
                  </a:lnTo>
                  <a:lnTo>
                    <a:pt x="1409522" y="38"/>
                  </a:lnTo>
                  <a:close/>
                </a:path>
                <a:path w="1982470" h="247015">
                  <a:moveTo>
                    <a:pt x="1595932" y="200698"/>
                  </a:moveTo>
                  <a:lnTo>
                    <a:pt x="1494878" y="200698"/>
                  </a:lnTo>
                  <a:lnTo>
                    <a:pt x="1494878" y="142278"/>
                  </a:lnTo>
                  <a:lnTo>
                    <a:pt x="1585379" y="142278"/>
                  </a:lnTo>
                  <a:lnTo>
                    <a:pt x="1585379" y="96558"/>
                  </a:lnTo>
                  <a:lnTo>
                    <a:pt x="1494878" y="96558"/>
                  </a:lnTo>
                  <a:lnTo>
                    <a:pt x="1494878" y="45758"/>
                  </a:lnTo>
                  <a:lnTo>
                    <a:pt x="1590890" y="45758"/>
                  </a:lnTo>
                  <a:lnTo>
                    <a:pt x="1590890" y="38"/>
                  </a:lnTo>
                  <a:lnTo>
                    <a:pt x="1439392" y="38"/>
                  </a:lnTo>
                  <a:lnTo>
                    <a:pt x="1439392" y="45758"/>
                  </a:lnTo>
                  <a:lnTo>
                    <a:pt x="1439392" y="96558"/>
                  </a:lnTo>
                  <a:lnTo>
                    <a:pt x="1439392" y="142278"/>
                  </a:lnTo>
                  <a:lnTo>
                    <a:pt x="1439392" y="200698"/>
                  </a:lnTo>
                  <a:lnTo>
                    <a:pt x="1439392" y="246418"/>
                  </a:lnTo>
                  <a:lnTo>
                    <a:pt x="1595932" y="246418"/>
                  </a:lnTo>
                  <a:lnTo>
                    <a:pt x="1595932" y="200698"/>
                  </a:lnTo>
                  <a:close/>
                </a:path>
                <a:path w="1982470" h="247015">
                  <a:moveTo>
                    <a:pt x="1790852" y="200698"/>
                  </a:moveTo>
                  <a:lnTo>
                    <a:pt x="1689671" y="200698"/>
                  </a:lnTo>
                  <a:lnTo>
                    <a:pt x="1689671" y="142278"/>
                  </a:lnTo>
                  <a:lnTo>
                    <a:pt x="1780171" y="142278"/>
                  </a:lnTo>
                  <a:lnTo>
                    <a:pt x="1780171" y="96558"/>
                  </a:lnTo>
                  <a:lnTo>
                    <a:pt x="1689671" y="96558"/>
                  </a:lnTo>
                  <a:lnTo>
                    <a:pt x="1689671" y="45758"/>
                  </a:lnTo>
                  <a:lnTo>
                    <a:pt x="1785747" y="45758"/>
                  </a:lnTo>
                  <a:lnTo>
                    <a:pt x="1785747" y="38"/>
                  </a:lnTo>
                  <a:lnTo>
                    <a:pt x="1634337" y="38"/>
                  </a:lnTo>
                  <a:lnTo>
                    <a:pt x="1634337" y="45758"/>
                  </a:lnTo>
                  <a:lnTo>
                    <a:pt x="1634337" y="96558"/>
                  </a:lnTo>
                  <a:lnTo>
                    <a:pt x="1634337" y="142278"/>
                  </a:lnTo>
                  <a:lnTo>
                    <a:pt x="1634337" y="200698"/>
                  </a:lnTo>
                  <a:lnTo>
                    <a:pt x="1634337" y="246418"/>
                  </a:lnTo>
                  <a:lnTo>
                    <a:pt x="1790852" y="246418"/>
                  </a:lnTo>
                  <a:lnTo>
                    <a:pt x="1790852" y="200698"/>
                  </a:lnTo>
                  <a:close/>
                </a:path>
                <a:path w="1982470" h="247015">
                  <a:moveTo>
                    <a:pt x="1982419" y="199428"/>
                  </a:moveTo>
                  <a:lnTo>
                    <a:pt x="1884565" y="199428"/>
                  </a:lnTo>
                  <a:lnTo>
                    <a:pt x="1884565" y="38"/>
                  </a:lnTo>
                  <a:lnTo>
                    <a:pt x="1829015" y="38"/>
                  </a:lnTo>
                  <a:lnTo>
                    <a:pt x="1829015" y="199428"/>
                  </a:lnTo>
                  <a:lnTo>
                    <a:pt x="1829015" y="246418"/>
                  </a:lnTo>
                  <a:lnTo>
                    <a:pt x="1982419" y="246418"/>
                  </a:lnTo>
                  <a:lnTo>
                    <a:pt x="1982419" y="1994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0002" y="924522"/>
              <a:ext cx="1982407" cy="17572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75744" y="963282"/>
              <a:ext cx="157060" cy="24635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71121" y="963282"/>
              <a:ext cx="157060" cy="24636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79845" y="957452"/>
              <a:ext cx="150545" cy="25218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55715" y="963282"/>
              <a:ext cx="198793" cy="24635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618326" y="957452"/>
              <a:ext cx="414020" cy="258445"/>
            </a:xfrm>
            <a:custGeom>
              <a:avLst/>
              <a:gdLst/>
              <a:ahLst/>
              <a:cxnLst/>
              <a:rect l="l" t="t" r="r" b="b"/>
              <a:pathLst>
                <a:path w="414020" h="258444">
                  <a:moveTo>
                    <a:pt x="196405" y="184785"/>
                  </a:moveTo>
                  <a:lnTo>
                    <a:pt x="182626" y="144106"/>
                  </a:lnTo>
                  <a:lnTo>
                    <a:pt x="147993" y="123875"/>
                  </a:lnTo>
                  <a:lnTo>
                    <a:pt x="103835" y="111645"/>
                  </a:lnTo>
                  <a:lnTo>
                    <a:pt x="89649" y="108127"/>
                  </a:lnTo>
                  <a:lnTo>
                    <a:pt x="82804" y="106337"/>
                  </a:lnTo>
                  <a:lnTo>
                    <a:pt x="41681" y="81965"/>
                  </a:lnTo>
                  <a:lnTo>
                    <a:pt x="39357" y="75057"/>
                  </a:lnTo>
                  <a:lnTo>
                    <a:pt x="39357" y="58178"/>
                  </a:lnTo>
                  <a:lnTo>
                    <a:pt x="70497" y="27774"/>
                  </a:lnTo>
                  <a:lnTo>
                    <a:pt x="90792" y="24638"/>
                  </a:lnTo>
                  <a:lnTo>
                    <a:pt x="105384" y="24638"/>
                  </a:lnTo>
                  <a:lnTo>
                    <a:pt x="145707" y="40665"/>
                  </a:lnTo>
                  <a:lnTo>
                    <a:pt x="158419" y="67411"/>
                  </a:lnTo>
                  <a:lnTo>
                    <a:pt x="158419" y="76987"/>
                  </a:lnTo>
                  <a:lnTo>
                    <a:pt x="189560" y="76987"/>
                  </a:lnTo>
                  <a:lnTo>
                    <a:pt x="176949" y="34061"/>
                  </a:lnTo>
                  <a:lnTo>
                    <a:pt x="147815" y="9461"/>
                  </a:lnTo>
                  <a:lnTo>
                    <a:pt x="106426" y="266"/>
                  </a:lnTo>
                  <a:lnTo>
                    <a:pt x="97180" y="0"/>
                  </a:lnTo>
                  <a:lnTo>
                    <a:pt x="88988" y="241"/>
                  </a:lnTo>
                  <a:lnTo>
                    <a:pt x="49784" y="8661"/>
                  </a:lnTo>
                  <a:lnTo>
                    <a:pt x="16065" y="37299"/>
                  </a:lnTo>
                  <a:lnTo>
                    <a:pt x="8216" y="70167"/>
                  </a:lnTo>
                  <a:lnTo>
                    <a:pt x="8674" y="78816"/>
                  </a:lnTo>
                  <a:lnTo>
                    <a:pt x="29095" y="114452"/>
                  </a:lnTo>
                  <a:lnTo>
                    <a:pt x="68605" y="131635"/>
                  </a:lnTo>
                  <a:lnTo>
                    <a:pt x="111975" y="142925"/>
                  </a:lnTo>
                  <a:lnTo>
                    <a:pt x="127635" y="146735"/>
                  </a:lnTo>
                  <a:lnTo>
                    <a:pt x="135382" y="149529"/>
                  </a:lnTo>
                  <a:lnTo>
                    <a:pt x="148615" y="156375"/>
                  </a:lnTo>
                  <a:lnTo>
                    <a:pt x="153924" y="160769"/>
                  </a:lnTo>
                  <a:lnTo>
                    <a:pt x="161899" y="171500"/>
                  </a:lnTo>
                  <a:lnTo>
                    <a:pt x="163906" y="178612"/>
                  </a:lnTo>
                  <a:lnTo>
                    <a:pt x="163906" y="195719"/>
                  </a:lnTo>
                  <a:lnTo>
                    <a:pt x="140296" y="226402"/>
                  </a:lnTo>
                  <a:lnTo>
                    <a:pt x="113487" y="233362"/>
                  </a:lnTo>
                  <a:lnTo>
                    <a:pt x="106413" y="233362"/>
                  </a:lnTo>
                  <a:lnTo>
                    <a:pt x="64541" y="225501"/>
                  </a:lnTo>
                  <a:lnTo>
                    <a:pt x="35674" y="192951"/>
                  </a:lnTo>
                  <a:lnTo>
                    <a:pt x="32512" y="170065"/>
                  </a:lnTo>
                  <a:lnTo>
                    <a:pt x="0" y="170065"/>
                  </a:lnTo>
                  <a:lnTo>
                    <a:pt x="9753" y="212318"/>
                  </a:lnTo>
                  <a:lnTo>
                    <a:pt x="42773" y="244030"/>
                  </a:lnTo>
                  <a:lnTo>
                    <a:pt x="86614" y="256933"/>
                  </a:lnTo>
                  <a:lnTo>
                    <a:pt x="104025" y="258000"/>
                  </a:lnTo>
                  <a:lnTo>
                    <a:pt x="112687" y="257746"/>
                  </a:lnTo>
                  <a:lnTo>
                    <a:pt x="153758" y="248640"/>
                  </a:lnTo>
                  <a:lnTo>
                    <a:pt x="184264" y="225094"/>
                  </a:lnTo>
                  <a:lnTo>
                    <a:pt x="195910" y="194335"/>
                  </a:lnTo>
                  <a:lnTo>
                    <a:pt x="196405" y="184785"/>
                  </a:lnTo>
                  <a:close/>
                </a:path>
                <a:path w="414020" h="258444">
                  <a:moveTo>
                    <a:pt x="413677" y="6362"/>
                  </a:moveTo>
                  <a:lnTo>
                    <a:pt x="380822" y="6362"/>
                  </a:lnTo>
                  <a:lnTo>
                    <a:pt x="380822" y="113042"/>
                  </a:lnTo>
                  <a:lnTo>
                    <a:pt x="280568" y="113042"/>
                  </a:lnTo>
                  <a:lnTo>
                    <a:pt x="280568" y="6362"/>
                  </a:lnTo>
                  <a:lnTo>
                    <a:pt x="248056" y="6362"/>
                  </a:lnTo>
                  <a:lnTo>
                    <a:pt x="248056" y="113042"/>
                  </a:lnTo>
                  <a:lnTo>
                    <a:pt x="248056" y="139712"/>
                  </a:lnTo>
                  <a:lnTo>
                    <a:pt x="248056" y="252742"/>
                  </a:lnTo>
                  <a:lnTo>
                    <a:pt x="280568" y="252742"/>
                  </a:lnTo>
                  <a:lnTo>
                    <a:pt x="280568" y="139712"/>
                  </a:lnTo>
                  <a:lnTo>
                    <a:pt x="381165" y="139712"/>
                  </a:lnTo>
                  <a:lnTo>
                    <a:pt x="381165" y="252742"/>
                  </a:lnTo>
                  <a:lnTo>
                    <a:pt x="413677" y="252742"/>
                  </a:lnTo>
                  <a:lnTo>
                    <a:pt x="413677" y="139712"/>
                  </a:lnTo>
                  <a:lnTo>
                    <a:pt x="413677" y="113042"/>
                  </a:lnTo>
                  <a:lnTo>
                    <a:pt x="413677" y="63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420370" y="898423"/>
              <a:ext cx="140817" cy="37320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575744" y="528002"/>
              <a:ext cx="959485" cy="247015"/>
            </a:xfrm>
            <a:custGeom>
              <a:avLst/>
              <a:gdLst/>
              <a:ahLst/>
              <a:cxnLst/>
              <a:rect l="l" t="t" r="r" b="b"/>
              <a:pathLst>
                <a:path w="959484" h="247015">
                  <a:moveTo>
                    <a:pt x="225361" y="203"/>
                  </a:moveTo>
                  <a:lnTo>
                    <a:pt x="0" y="203"/>
                  </a:lnTo>
                  <a:lnTo>
                    <a:pt x="0" y="73863"/>
                  </a:lnTo>
                  <a:lnTo>
                    <a:pt x="64871" y="73863"/>
                  </a:lnTo>
                  <a:lnTo>
                    <a:pt x="64871" y="246583"/>
                  </a:lnTo>
                  <a:lnTo>
                    <a:pt x="160604" y="246583"/>
                  </a:lnTo>
                  <a:lnTo>
                    <a:pt x="160604" y="73863"/>
                  </a:lnTo>
                  <a:lnTo>
                    <a:pt x="225361" y="73863"/>
                  </a:lnTo>
                  <a:lnTo>
                    <a:pt x="225361" y="203"/>
                  </a:lnTo>
                  <a:close/>
                </a:path>
                <a:path w="959484" h="247015">
                  <a:moveTo>
                    <a:pt x="494207" y="246405"/>
                  </a:moveTo>
                  <a:lnTo>
                    <a:pt x="396684" y="0"/>
                  </a:lnTo>
                  <a:lnTo>
                    <a:pt x="299656" y="0"/>
                  </a:lnTo>
                  <a:lnTo>
                    <a:pt x="202285" y="246405"/>
                  </a:lnTo>
                  <a:lnTo>
                    <a:pt x="298424" y="246405"/>
                  </a:lnTo>
                  <a:lnTo>
                    <a:pt x="348259" y="121627"/>
                  </a:lnTo>
                  <a:lnTo>
                    <a:pt x="397954" y="246405"/>
                  </a:lnTo>
                  <a:lnTo>
                    <a:pt x="494207" y="246405"/>
                  </a:lnTo>
                  <a:close/>
                </a:path>
                <a:path w="959484" h="247015">
                  <a:moveTo>
                    <a:pt x="695185" y="203"/>
                  </a:moveTo>
                  <a:lnTo>
                    <a:pt x="469849" y="203"/>
                  </a:lnTo>
                  <a:lnTo>
                    <a:pt x="469849" y="73863"/>
                  </a:lnTo>
                  <a:lnTo>
                    <a:pt x="534670" y="73863"/>
                  </a:lnTo>
                  <a:lnTo>
                    <a:pt x="534670" y="246583"/>
                  </a:lnTo>
                  <a:lnTo>
                    <a:pt x="630428" y="246583"/>
                  </a:lnTo>
                  <a:lnTo>
                    <a:pt x="630428" y="73863"/>
                  </a:lnTo>
                  <a:lnTo>
                    <a:pt x="695185" y="73863"/>
                  </a:lnTo>
                  <a:lnTo>
                    <a:pt x="695185" y="203"/>
                  </a:lnTo>
                  <a:close/>
                </a:path>
                <a:path w="959484" h="247015">
                  <a:moveTo>
                    <a:pt x="959269" y="246405"/>
                  </a:moveTo>
                  <a:lnTo>
                    <a:pt x="861796" y="0"/>
                  </a:lnTo>
                  <a:lnTo>
                    <a:pt x="764743" y="0"/>
                  </a:lnTo>
                  <a:lnTo>
                    <a:pt x="667359" y="246405"/>
                  </a:lnTo>
                  <a:lnTo>
                    <a:pt x="763498" y="246405"/>
                  </a:lnTo>
                  <a:lnTo>
                    <a:pt x="813358" y="121627"/>
                  </a:lnTo>
                  <a:lnTo>
                    <a:pt x="863053" y="246405"/>
                  </a:lnTo>
                  <a:lnTo>
                    <a:pt x="959269" y="24640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" name="object 3">
            <a:extLst>
              <a:ext uri="{FF2B5EF4-FFF2-40B4-BE49-F238E27FC236}">
                <a16:creationId xmlns:a16="http://schemas.microsoft.com/office/drawing/2014/main" id="{46B72BA0-5886-401C-BB9B-993394B79E59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0"/>
            <a:ext cx="7560005" cy="1069340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AD5A73B5-10F2-4AA4-8F2D-1204E13A2F08}"/>
              </a:ext>
            </a:extLst>
          </p:cNvPr>
          <p:cNvGrpSpPr/>
          <p:nvPr/>
        </p:nvGrpSpPr>
        <p:grpSpPr>
          <a:xfrm>
            <a:off x="5607050" y="-73577"/>
            <a:ext cx="1958696" cy="1686477"/>
            <a:chOff x="9871622" y="2581853"/>
            <a:chExt cx="1958696" cy="1686477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C05E4919-005B-455F-9D96-34730B804B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14161" b="51473" l="37360" r="66501">
                          <a14:foregroundMark x1="50098" y1="35747" x2="50098" y2="35747"/>
                          <a14:foregroundMark x1="55469" y1="21267" x2="55469" y2="21267"/>
                          <a14:foregroundMark x1="43945" y1="26395" x2="43945" y2="26395"/>
                          <a14:foregroundMark x1="48242" y1="44042" x2="48242" y2="44042"/>
                          <a14:foregroundMark x1="52930" y1="45701" x2="52930" y2="45701"/>
                        </a14:backgroundRemoval>
                      </a14:imgEffect>
                      <a14:imgEffect>
                        <a14:sharpenSoften amount="100000"/>
                      </a14:imgEffect>
                      <a14:imgEffect>
                        <a14:colorTemperature colorTemp="5490"/>
                      </a14:imgEffect>
                      <a14:imgEffect>
                        <a14:saturation sat="0"/>
                      </a14:imgEffect>
                      <a14:imgEffect>
                        <a14:brightnessContrast bright="43000" contras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17" t="9497" r="29856" b="43863"/>
            <a:stretch/>
          </p:blipFill>
          <p:spPr>
            <a:xfrm>
              <a:off x="10346504" y="2581853"/>
              <a:ext cx="1201350" cy="1072153"/>
            </a:xfrm>
            <a:prstGeom prst="rect">
              <a:avLst/>
            </a:prstGeom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D4F0AA1-AA4B-4F83-98CF-7BA9D3EE4099}"/>
                </a:ext>
              </a:extLst>
            </p:cNvPr>
            <p:cNvSpPr/>
            <p:nvPr/>
          </p:nvSpPr>
          <p:spPr>
            <a:xfrm>
              <a:off x="9871622" y="3506330"/>
              <a:ext cx="1958696" cy="762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Copperplate Gothic Bold" panose="020E0705020206020404" pitchFamily="34" charset="0"/>
                </a:rPr>
                <a:t>KROSS INNOVATIONS</a:t>
              </a:r>
              <a:endParaRPr lang="en-IN" b="1" dirty="0">
                <a:solidFill>
                  <a:schemeClr val="bg1"/>
                </a:solidFill>
                <a:latin typeface="Copperplate Gothic Bold" panose="020E07050202060204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03091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560309" cy="10692130"/>
          </a:xfrm>
          <a:custGeom>
            <a:avLst/>
            <a:gdLst/>
            <a:ahLst/>
            <a:cxnLst/>
            <a:rect l="l" t="t" r="r" b="b"/>
            <a:pathLst>
              <a:path w="7560309" h="10692130">
                <a:moveTo>
                  <a:pt x="7559992" y="0"/>
                </a:moveTo>
                <a:lnTo>
                  <a:pt x="0" y="0"/>
                </a:lnTo>
                <a:lnTo>
                  <a:pt x="0" y="10692003"/>
                </a:lnTo>
                <a:lnTo>
                  <a:pt x="7559992" y="10692003"/>
                </a:lnTo>
                <a:lnTo>
                  <a:pt x="7559992" y="0"/>
                </a:lnTo>
                <a:close/>
              </a:path>
            </a:pathLst>
          </a:custGeom>
          <a:solidFill>
            <a:srgbClr val="C51C0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5" name="object 5"/>
          <p:cNvGrpSpPr/>
          <p:nvPr/>
        </p:nvGrpSpPr>
        <p:grpSpPr>
          <a:xfrm>
            <a:off x="517970" y="3543449"/>
            <a:ext cx="2152015" cy="2152015"/>
            <a:chOff x="517970" y="3543449"/>
            <a:chExt cx="2152015" cy="215201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4315" y="3549802"/>
              <a:ext cx="2138763" cy="186524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24320" y="3549799"/>
              <a:ext cx="2139315" cy="1865630"/>
            </a:xfrm>
            <a:custGeom>
              <a:avLst/>
              <a:gdLst/>
              <a:ahLst/>
              <a:cxnLst/>
              <a:rect l="l" t="t" r="r" b="b"/>
              <a:pathLst>
                <a:path w="2139315" h="1865629">
                  <a:moveTo>
                    <a:pt x="2068740" y="896115"/>
                  </a:moveTo>
                  <a:lnTo>
                    <a:pt x="1242643" y="70018"/>
                  </a:lnTo>
                  <a:lnTo>
                    <a:pt x="1205141" y="39385"/>
                  </a:lnTo>
                  <a:lnTo>
                    <a:pt x="1163562" y="17504"/>
                  </a:lnTo>
                  <a:lnTo>
                    <a:pt x="1119264" y="4376"/>
                  </a:lnTo>
                  <a:lnTo>
                    <a:pt x="1073606" y="0"/>
                  </a:lnTo>
                  <a:lnTo>
                    <a:pt x="1027948" y="4376"/>
                  </a:lnTo>
                  <a:lnTo>
                    <a:pt x="983650" y="17504"/>
                  </a:lnTo>
                  <a:lnTo>
                    <a:pt x="942070" y="39385"/>
                  </a:lnTo>
                  <a:lnTo>
                    <a:pt x="904569" y="70018"/>
                  </a:lnTo>
                  <a:lnTo>
                    <a:pt x="70019" y="904586"/>
                  </a:lnTo>
                  <a:lnTo>
                    <a:pt x="39385" y="942087"/>
                  </a:lnTo>
                  <a:lnTo>
                    <a:pt x="17504" y="983666"/>
                  </a:lnTo>
                  <a:lnTo>
                    <a:pt x="4376" y="1027964"/>
                  </a:lnTo>
                  <a:lnTo>
                    <a:pt x="0" y="1073621"/>
                  </a:lnTo>
                  <a:lnTo>
                    <a:pt x="4376" y="1119277"/>
                  </a:lnTo>
                  <a:lnTo>
                    <a:pt x="17504" y="1163573"/>
                  </a:lnTo>
                  <a:lnTo>
                    <a:pt x="39385" y="1205150"/>
                  </a:lnTo>
                  <a:lnTo>
                    <a:pt x="70019" y="1242647"/>
                  </a:lnTo>
                  <a:lnTo>
                    <a:pt x="692612" y="1865252"/>
                  </a:lnTo>
                  <a:lnTo>
                    <a:pt x="1437677" y="1865252"/>
                  </a:lnTo>
                  <a:lnTo>
                    <a:pt x="2068740" y="1234189"/>
                  </a:lnTo>
                  <a:lnTo>
                    <a:pt x="2099373" y="1196687"/>
                  </a:lnTo>
                  <a:lnTo>
                    <a:pt x="2121253" y="1155108"/>
                  </a:lnTo>
                  <a:lnTo>
                    <a:pt x="2134382" y="1110809"/>
                  </a:lnTo>
                  <a:lnTo>
                    <a:pt x="2138758" y="1065152"/>
                  </a:lnTo>
                  <a:lnTo>
                    <a:pt x="2134382" y="1019494"/>
                  </a:lnTo>
                  <a:lnTo>
                    <a:pt x="2121253" y="975196"/>
                  </a:lnTo>
                  <a:lnTo>
                    <a:pt x="2099373" y="933616"/>
                  </a:lnTo>
                  <a:lnTo>
                    <a:pt x="2068740" y="89611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216938" y="5415051"/>
              <a:ext cx="745490" cy="273685"/>
            </a:xfrm>
            <a:custGeom>
              <a:avLst/>
              <a:gdLst/>
              <a:ahLst/>
              <a:cxnLst/>
              <a:rect l="l" t="t" r="r" b="b"/>
              <a:pathLst>
                <a:path w="745489" h="273685">
                  <a:moveTo>
                    <a:pt x="745059" y="0"/>
                  </a:moveTo>
                  <a:lnTo>
                    <a:pt x="0" y="0"/>
                  </a:lnTo>
                  <a:lnTo>
                    <a:pt x="203493" y="203492"/>
                  </a:lnTo>
                  <a:lnTo>
                    <a:pt x="240994" y="234125"/>
                  </a:lnTo>
                  <a:lnTo>
                    <a:pt x="282574" y="256005"/>
                  </a:lnTo>
                  <a:lnTo>
                    <a:pt x="326872" y="269134"/>
                  </a:lnTo>
                  <a:lnTo>
                    <a:pt x="372530" y="273510"/>
                  </a:lnTo>
                  <a:lnTo>
                    <a:pt x="418188" y="269134"/>
                  </a:lnTo>
                  <a:lnTo>
                    <a:pt x="462486" y="256005"/>
                  </a:lnTo>
                  <a:lnTo>
                    <a:pt x="504066" y="234125"/>
                  </a:lnTo>
                  <a:lnTo>
                    <a:pt x="541567" y="203492"/>
                  </a:lnTo>
                  <a:lnTo>
                    <a:pt x="7450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16938" y="5415051"/>
              <a:ext cx="745490" cy="273685"/>
            </a:xfrm>
            <a:custGeom>
              <a:avLst/>
              <a:gdLst/>
              <a:ahLst/>
              <a:cxnLst/>
              <a:rect l="l" t="t" r="r" b="b"/>
              <a:pathLst>
                <a:path w="745489" h="273685">
                  <a:moveTo>
                    <a:pt x="203493" y="203492"/>
                  </a:moveTo>
                  <a:lnTo>
                    <a:pt x="240994" y="234125"/>
                  </a:lnTo>
                  <a:lnTo>
                    <a:pt x="282574" y="256005"/>
                  </a:lnTo>
                  <a:lnTo>
                    <a:pt x="326872" y="269134"/>
                  </a:lnTo>
                  <a:lnTo>
                    <a:pt x="372530" y="273510"/>
                  </a:lnTo>
                  <a:lnTo>
                    <a:pt x="418188" y="269134"/>
                  </a:lnTo>
                  <a:lnTo>
                    <a:pt x="462486" y="256005"/>
                  </a:lnTo>
                  <a:lnTo>
                    <a:pt x="504066" y="234125"/>
                  </a:lnTo>
                  <a:lnTo>
                    <a:pt x="541567" y="203492"/>
                  </a:lnTo>
                  <a:lnTo>
                    <a:pt x="745059" y="0"/>
                  </a:lnTo>
                  <a:lnTo>
                    <a:pt x="0" y="0"/>
                  </a:lnTo>
                  <a:lnTo>
                    <a:pt x="203493" y="20349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331861" y="5429224"/>
            <a:ext cx="495934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75" dirty="0">
                <a:solidFill>
                  <a:srgbClr val="5A6C7D"/>
                </a:solidFill>
                <a:latin typeface="Trebuchet MS"/>
                <a:cs typeface="Trebuchet MS"/>
              </a:rPr>
              <a:t>C</a:t>
            </a:r>
            <a:r>
              <a:rPr sz="700" spc="-35" dirty="0">
                <a:solidFill>
                  <a:srgbClr val="5A6C7D"/>
                </a:solidFill>
                <a:latin typeface="Trebuchet MS"/>
                <a:cs typeface="Trebuchet MS"/>
              </a:rPr>
              <a:t>OMMERCIAL</a:t>
            </a:r>
            <a:endParaRPr sz="700">
              <a:latin typeface="Trebuchet MS"/>
              <a:cs typeface="Trebuchet MS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715271" y="2302697"/>
            <a:ext cx="2152015" cy="2152015"/>
            <a:chOff x="1715271" y="2302697"/>
            <a:chExt cx="2152015" cy="2152015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21621" y="2309063"/>
              <a:ext cx="2138759" cy="186523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721621" y="2309047"/>
              <a:ext cx="2139315" cy="1865630"/>
            </a:xfrm>
            <a:custGeom>
              <a:avLst/>
              <a:gdLst/>
              <a:ahLst/>
              <a:cxnLst/>
              <a:rect l="l" t="t" r="r" b="b"/>
              <a:pathLst>
                <a:path w="2139315" h="1865629">
                  <a:moveTo>
                    <a:pt x="2068744" y="896115"/>
                  </a:moveTo>
                  <a:lnTo>
                    <a:pt x="1242647" y="70018"/>
                  </a:lnTo>
                  <a:lnTo>
                    <a:pt x="1205146" y="39385"/>
                  </a:lnTo>
                  <a:lnTo>
                    <a:pt x="1163566" y="17504"/>
                  </a:lnTo>
                  <a:lnTo>
                    <a:pt x="1119268" y="4376"/>
                  </a:lnTo>
                  <a:lnTo>
                    <a:pt x="1073610" y="0"/>
                  </a:lnTo>
                  <a:lnTo>
                    <a:pt x="1027952" y="4376"/>
                  </a:lnTo>
                  <a:lnTo>
                    <a:pt x="983654" y="17504"/>
                  </a:lnTo>
                  <a:lnTo>
                    <a:pt x="942074" y="39385"/>
                  </a:lnTo>
                  <a:lnTo>
                    <a:pt x="904573" y="70018"/>
                  </a:lnTo>
                  <a:lnTo>
                    <a:pt x="70018" y="904586"/>
                  </a:lnTo>
                  <a:lnTo>
                    <a:pt x="39385" y="942087"/>
                  </a:lnTo>
                  <a:lnTo>
                    <a:pt x="17504" y="983666"/>
                  </a:lnTo>
                  <a:lnTo>
                    <a:pt x="4376" y="1027964"/>
                  </a:lnTo>
                  <a:lnTo>
                    <a:pt x="0" y="1073621"/>
                  </a:lnTo>
                  <a:lnTo>
                    <a:pt x="4376" y="1119277"/>
                  </a:lnTo>
                  <a:lnTo>
                    <a:pt x="17504" y="1163573"/>
                  </a:lnTo>
                  <a:lnTo>
                    <a:pt x="39385" y="1205150"/>
                  </a:lnTo>
                  <a:lnTo>
                    <a:pt x="70018" y="1242647"/>
                  </a:lnTo>
                  <a:lnTo>
                    <a:pt x="692610" y="1865252"/>
                  </a:lnTo>
                  <a:lnTo>
                    <a:pt x="1437681" y="1865252"/>
                  </a:lnTo>
                  <a:lnTo>
                    <a:pt x="2068744" y="1234189"/>
                  </a:lnTo>
                  <a:lnTo>
                    <a:pt x="2099377" y="1196687"/>
                  </a:lnTo>
                  <a:lnTo>
                    <a:pt x="2121258" y="1155108"/>
                  </a:lnTo>
                  <a:lnTo>
                    <a:pt x="2134386" y="1110809"/>
                  </a:lnTo>
                  <a:lnTo>
                    <a:pt x="2138762" y="1065152"/>
                  </a:lnTo>
                  <a:lnTo>
                    <a:pt x="2134386" y="1019494"/>
                  </a:lnTo>
                  <a:lnTo>
                    <a:pt x="2121258" y="975196"/>
                  </a:lnTo>
                  <a:lnTo>
                    <a:pt x="2099377" y="933616"/>
                  </a:lnTo>
                  <a:lnTo>
                    <a:pt x="2068744" y="89611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414244" y="4174299"/>
              <a:ext cx="745490" cy="273685"/>
            </a:xfrm>
            <a:custGeom>
              <a:avLst/>
              <a:gdLst/>
              <a:ahLst/>
              <a:cxnLst/>
              <a:rect l="l" t="t" r="r" b="b"/>
              <a:pathLst>
                <a:path w="745489" h="273685">
                  <a:moveTo>
                    <a:pt x="745058" y="0"/>
                  </a:moveTo>
                  <a:lnTo>
                    <a:pt x="0" y="0"/>
                  </a:lnTo>
                  <a:lnTo>
                    <a:pt x="203492" y="203492"/>
                  </a:lnTo>
                  <a:lnTo>
                    <a:pt x="240989" y="234129"/>
                  </a:lnTo>
                  <a:lnTo>
                    <a:pt x="282565" y="256012"/>
                  </a:lnTo>
                  <a:lnTo>
                    <a:pt x="326862" y="269143"/>
                  </a:lnTo>
                  <a:lnTo>
                    <a:pt x="372519" y="273519"/>
                  </a:lnTo>
                  <a:lnTo>
                    <a:pt x="418177" y="269143"/>
                  </a:lnTo>
                  <a:lnTo>
                    <a:pt x="462478" y="256012"/>
                  </a:lnTo>
                  <a:lnTo>
                    <a:pt x="504060" y="234129"/>
                  </a:lnTo>
                  <a:lnTo>
                    <a:pt x="541566" y="203492"/>
                  </a:lnTo>
                  <a:lnTo>
                    <a:pt x="7450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414244" y="4174299"/>
              <a:ext cx="745490" cy="273685"/>
            </a:xfrm>
            <a:custGeom>
              <a:avLst/>
              <a:gdLst/>
              <a:ahLst/>
              <a:cxnLst/>
              <a:rect l="l" t="t" r="r" b="b"/>
              <a:pathLst>
                <a:path w="745489" h="273685">
                  <a:moveTo>
                    <a:pt x="203492" y="203492"/>
                  </a:moveTo>
                  <a:lnTo>
                    <a:pt x="240989" y="234129"/>
                  </a:lnTo>
                  <a:lnTo>
                    <a:pt x="282565" y="256012"/>
                  </a:lnTo>
                  <a:lnTo>
                    <a:pt x="326862" y="269143"/>
                  </a:lnTo>
                  <a:lnTo>
                    <a:pt x="372519" y="273519"/>
                  </a:lnTo>
                  <a:lnTo>
                    <a:pt x="418177" y="269143"/>
                  </a:lnTo>
                  <a:lnTo>
                    <a:pt x="462478" y="256012"/>
                  </a:lnTo>
                  <a:lnTo>
                    <a:pt x="504060" y="234129"/>
                  </a:lnTo>
                  <a:lnTo>
                    <a:pt x="541566" y="203492"/>
                  </a:lnTo>
                  <a:lnTo>
                    <a:pt x="745058" y="0"/>
                  </a:lnTo>
                  <a:lnTo>
                    <a:pt x="0" y="0"/>
                  </a:lnTo>
                  <a:lnTo>
                    <a:pt x="203492" y="20349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572486" y="4199216"/>
            <a:ext cx="438784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40" dirty="0">
                <a:solidFill>
                  <a:srgbClr val="5A6C7D"/>
                </a:solidFill>
                <a:latin typeface="Trebuchet MS"/>
                <a:cs typeface="Trebuchet MS"/>
              </a:rPr>
              <a:t>INDUSTRIAL</a:t>
            </a:r>
            <a:endParaRPr sz="700">
              <a:latin typeface="Trebuchet MS"/>
              <a:cs typeface="Trebuchet MS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715271" y="4786995"/>
            <a:ext cx="2152015" cy="2152015"/>
            <a:chOff x="1715271" y="4786995"/>
            <a:chExt cx="2152015" cy="2152015"/>
          </a:xfrm>
        </p:grpSpPr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44268" y="4793361"/>
              <a:ext cx="2116112" cy="1865236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721621" y="4793345"/>
              <a:ext cx="2139315" cy="1865630"/>
            </a:xfrm>
            <a:custGeom>
              <a:avLst/>
              <a:gdLst/>
              <a:ahLst/>
              <a:cxnLst/>
              <a:rect l="l" t="t" r="r" b="b"/>
              <a:pathLst>
                <a:path w="2139315" h="1865629">
                  <a:moveTo>
                    <a:pt x="2068744" y="896115"/>
                  </a:moveTo>
                  <a:lnTo>
                    <a:pt x="1242647" y="70018"/>
                  </a:lnTo>
                  <a:lnTo>
                    <a:pt x="1205146" y="39385"/>
                  </a:lnTo>
                  <a:lnTo>
                    <a:pt x="1163566" y="17504"/>
                  </a:lnTo>
                  <a:lnTo>
                    <a:pt x="1119268" y="4376"/>
                  </a:lnTo>
                  <a:lnTo>
                    <a:pt x="1073610" y="0"/>
                  </a:lnTo>
                  <a:lnTo>
                    <a:pt x="1027952" y="4376"/>
                  </a:lnTo>
                  <a:lnTo>
                    <a:pt x="983654" y="17504"/>
                  </a:lnTo>
                  <a:lnTo>
                    <a:pt x="942074" y="39385"/>
                  </a:lnTo>
                  <a:lnTo>
                    <a:pt x="904573" y="70018"/>
                  </a:lnTo>
                  <a:lnTo>
                    <a:pt x="70018" y="904586"/>
                  </a:lnTo>
                  <a:lnTo>
                    <a:pt x="39385" y="942087"/>
                  </a:lnTo>
                  <a:lnTo>
                    <a:pt x="17504" y="983666"/>
                  </a:lnTo>
                  <a:lnTo>
                    <a:pt x="4376" y="1027964"/>
                  </a:lnTo>
                  <a:lnTo>
                    <a:pt x="0" y="1073621"/>
                  </a:lnTo>
                  <a:lnTo>
                    <a:pt x="4376" y="1119277"/>
                  </a:lnTo>
                  <a:lnTo>
                    <a:pt x="17504" y="1163573"/>
                  </a:lnTo>
                  <a:lnTo>
                    <a:pt x="39385" y="1205150"/>
                  </a:lnTo>
                  <a:lnTo>
                    <a:pt x="70018" y="1242647"/>
                  </a:lnTo>
                  <a:lnTo>
                    <a:pt x="692610" y="1865252"/>
                  </a:lnTo>
                  <a:lnTo>
                    <a:pt x="1437681" y="1865252"/>
                  </a:lnTo>
                  <a:lnTo>
                    <a:pt x="2068744" y="1234189"/>
                  </a:lnTo>
                  <a:lnTo>
                    <a:pt x="2099377" y="1196687"/>
                  </a:lnTo>
                  <a:lnTo>
                    <a:pt x="2121258" y="1155108"/>
                  </a:lnTo>
                  <a:lnTo>
                    <a:pt x="2134386" y="1110809"/>
                  </a:lnTo>
                  <a:lnTo>
                    <a:pt x="2138762" y="1065152"/>
                  </a:lnTo>
                  <a:lnTo>
                    <a:pt x="2134386" y="1019494"/>
                  </a:lnTo>
                  <a:lnTo>
                    <a:pt x="2121258" y="975196"/>
                  </a:lnTo>
                  <a:lnTo>
                    <a:pt x="2099377" y="933616"/>
                  </a:lnTo>
                  <a:lnTo>
                    <a:pt x="2068744" y="89611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414244" y="6658610"/>
              <a:ext cx="745490" cy="273685"/>
            </a:xfrm>
            <a:custGeom>
              <a:avLst/>
              <a:gdLst/>
              <a:ahLst/>
              <a:cxnLst/>
              <a:rect l="l" t="t" r="r" b="b"/>
              <a:pathLst>
                <a:path w="745489" h="273684">
                  <a:moveTo>
                    <a:pt x="745058" y="0"/>
                  </a:moveTo>
                  <a:lnTo>
                    <a:pt x="0" y="0"/>
                  </a:lnTo>
                  <a:lnTo>
                    <a:pt x="203492" y="203492"/>
                  </a:lnTo>
                  <a:lnTo>
                    <a:pt x="240989" y="234125"/>
                  </a:lnTo>
                  <a:lnTo>
                    <a:pt x="282565" y="256005"/>
                  </a:lnTo>
                  <a:lnTo>
                    <a:pt x="326862" y="269134"/>
                  </a:lnTo>
                  <a:lnTo>
                    <a:pt x="372519" y="273510"/>
                  </a:lnTo>
                  <a:lnTo>
                    <a:pt x="418177" y="269134"/>
                  </a:lnTo>
                  <a:lnTo>
                    <a:pt x="462478" y="256005"/>
                  </a:lnTo>
                  <a:lnTo>
                    <a:pt x="504060" y="234125"/>
                  </a:lnTo>
                  <a:lnTo>
                    <a:pt x="541566" y="203492"/>
                  </a:lnTo>
                  <a:lnTo>
                    <a:pt x="7450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414244" y="6658610"/>
              <a:ext cx="745490" cy="273685"/>
            </a:xfrm>
            <a:custGeom>
              <a:avLst/>
              <a:gdLst/>
              <a:ahLst/>
              <a:cxnLst/>
              <a:rect l="l" t="t" r="r" b="b"/>
              <a:pathLst>
                <a:path w="745489" h="273684">
                  <a:moveTo>
                    <a:pt x="203492" y="203492"/>
                  </a:moveTo>
                  <a:lnTo>
                    <a:pt x="240989" y="234125"/>
                  </a:lnTo>
                  <a:lnTo>
                    <a:pt x="282565" y="256005"/>
                  </a:lnTo>
                  <a:lnTo>
                    <a:pt x="326862" y="269134"/>
                  </a:lnTo>
                  <a:lnTo>
                    <a:pt x="372519" y="273510"/>
                  </a:lnTo>
                  <a:lnTo>
                    <a:pt x="418177" y="269134"/>
                  </a:lnTo>
                  <a:lnTo>
                    <a:pt x="462478" y="256005"/>
                  </a:lnTo>
                  <a:lnTo>
                    <a:pt x="504060" y="234125"/>
                  </a:lnTo>
                  <a:lnTo>
                    <a:pt x="541566" y="203492"/>
                  </a:lnTo>
                  <a:lnTo>
                    <a:pt x="745058" y="0"/>
                  </a:lnTo>
                  <a:lnTo>
                    <a:pt x="0" y="0"/>
                  </a:lnTo>
                  <a:lnTo>
                    <a:pt x="203492" y="20349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2580830" y="6683514"/>
            <a:ext cx="42989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45" dirty="0">
                <a:solidFill>
                  <a:srgbClr val="5A6C7D"/>
                </a:solidFill>
                <a:latin typeface="Trebuchet MS"/>
                <a:cs typeface="Trebuchet MS"/>
              </a:rPr>
              <a:t>EDUC</a:t>
            </a:r>
            <a:r>
              <a:rPr sz="700" spc="-80" dirty="0">
                <a:solidFill>
                  <a:srgbClr val="5A6C7D"/>
                </a:solidFill>
                <a:latin typeface="Trebuchet MS"/>
                <a:cs typeface="Trebuchet MS"/>
              </a:rPr>
              <a:t>A</a:t>
            </a:r>
            <a:r>
              <a:rPr sz="700" spc="-50" dirty="0">
                <a:solidFill>
                  <a:srgbClr val="5A6C7D"/>
                </a:solidFill>
                <a:latin typeface="Trebuchet MS"/>
                <a:cs typeface="Trebuchet MS"/>
              </a:rPr>
              <a:t>TION</a:t>
            </a:r>
            <a:endParaRPr sz="700">
              <a:latin typeface="Trebuchet MS"/>
              <a:cs typeface="Trebuchet MS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924502" y="3534292"/>
            <a:ext cx="2152015" cy="2152015"/>
            <a:chOff x="2924502" y="3534292"/>
            <a:chExt cx="2152015" cy="2152015"/>
          </a:xfrm>
        </p:grpSpPr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30852" y="3540645"/>
              <a:ext cx="2138762" cy="1865261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2930852" y="3540642"/>
              <a:ext cx="2139315" cy="1865630"/>
            </a:xfrm>
            <a:custGeom>
              <a:avLst/>
              <a:gdLst/>
              <a:ahLst/>
              <a:cxnLst/>
              <a:rect l="l" t="t" r="r" b="b"/>
              <a:pathLst>
                <a:path w="2139315" h="1865629">
                  <a:moveTo>
                    <a:pt x="2068744" y="896115"/>
                  </a:moveTo>
                  <a:lnTo>
                    <a:pt x="1242647" y="70018"/>
                  </a:lnTo>
                  <a:lnTo>
                    <a:pt x="1205146" y="39385"/>
                  </a:lnTo>
                  <a:lnTo>
                    <a:pt x="1163566" y="17504"/>
                  </a:lnTo>
                  <a:lnTo>
                    <a:pt x="1119268" y="4376"/>
                  </a:lnTo>
                  <a:lnTo>
                    <a:pt x="1073610" y="0"/>
                  </a:lnTo>
                  <a:lnTo>
                    <a:pt x="1027952" y="4376"/>
                  </a:lnTo>
                  <a:lnTo>
                    <a:pt x="983654" y="17504"/>
                  </a:lnTo>
                  <a:lnTo>
                    <a:pt x="942074" y="39385"/>
                  </a:lnTo>
                  <a:lnTo>
                    <a:pt x="904573" y="70018"/>
                  </a:lnTo>
                  <a:lnTo>
                    <a:pt x="70018" y="904598"/>
                  </a:lnTo>
                  <a:lnTo>
                    <a:pt x="39385" y="942095"/>
                  </a:lnTo>
                  <a:lnTo>
                    <a:pt x="17504" y="983672"/>
                  </a:lnTo>
                  <a:lnTo>
                    <a:pt x="4376" y="1027967"/>
                  </a:lnTo>
                  <a:lnTo>
                    <a:pt x="0" y="1073623"/>
                  </a:lnTo>
                  <a:lnTo>
                    <a:pt x="4376" y="1119278"/>
                  </a:lnTo>
                  <a:lnTo>
                    <a:pt x="17504" y="1163574"/>
                  </a:lnTo>
                  <a:lnTo>
                    <a:pt x="39385" y="1205150"/>
                  </a:lnTo>
                  <a:lnTo>
                    <a:pt x="70018" y="1242647"/>
                  </a:lnTo>
                  <a:lnTo>
                    <a:pt x="692610" y="1865252"/>
                  </a:lnTo>
                  <a:lnTo>
                    <a:pt x="1437681" y="1865252"/>
                  </a:lnTo>
                  <a:lnTo>
                    <a:pt x="2068744" y="1234201"/>
                  </a:lnTo>
                  <a:lnTo>
                    <a:pt x="2099377" y="1196696"/>
                  </a:lnTo>
                  <a:lnTo>
                    <a:pt x="2121258" y="1155113"/>
                  </a:lnTo>
                  <a:lnTo>
                    <a:pt x="2134386" y="1110813"/>
                  </a:lnTo>
                  <a:lnTo>
                    <a:pt x="2138762" y="1065153"/>
                  </a:lnTo>
                  <a:lnTo>
                    <a:pt x="2134386" y="1019495"/>
                  </a:lnTo>
                  <a:lnTo>
                    <a:pt x="2121258" y="975196"/>
                  </a:lnTo>
                  <a:lnTo>
                    <a:pt x="2099377" y="933616"/>
                  </a:lnTo>
                  <a:lnTo>
                    <a:pt x="2068744" y="89611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623475" y="5405907"/>
              <a:ext cx="745490" cy="273685"/>
            </a:xfrm>
            <a:custGeom>
              <a:avLst/>
              <a:gdLst/>
              <a:ahLst/>
              <a:cxnLst/>
              <a:rect l="l" t="t" r="r" b="b"/>
              <a:pathLst>
                <a:path w="745489" h="273685">
                  <a:moveTo>
                    <a:pt x="745058" y="0"/>
                  </a:moveTo>
                  <a:lnTo>
                    <a:pt x="0" y="0"/>
                  </a:lnTo>
                  <a:lnTo>
                    <a:pt x="203492" y="203492"/>
                  </a:lnTo>
                  <a:lnTo>
                    <a:pt x="240993" y="234125"/>
                  </a:lnTo>
                  <a:lnTo>
                    <a:pt x="282573" y="256005"/>
                  </a:lnTo>
                  <a:lnTo>
                    <a:pt x="326871" y="269134"/>
                  </a:lnTo>
                  <a:lnTo>
                    <a:pt x="372529" y="273510"/>
                  </a:lnTo>
                  <a:lnTo>
                    <a:pt x="418186" y="269134"/>
                  </a:lnTo>
                  <a:lnTo>
                    <a:pt x="462485" y="256005"/>
                  </a:lnTo>
                  <a:lnTo>
                    <a:pt x="504064" y="234125"/>
                  </a:lnTo>
                  <a:lnTo>
                    <a:pt x="541566" y="203492"/>
                  </a:lnTo>
                  <a:lnTo>
                    <a:pt x="7450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623475" y="5405907"/>
              <a:ext cx="745490" cy="273685"/>
            </a:xfrm>
            <a:custGeom>
              <a:avLst/>
              <a:gdLst/>
              <a:ahLst/>
              <a:cxnLst/>
              <a:rect l="l" t="t" r="r" b="b"/>
              <a:pathLst>
                <a:path w="745489" h="273685">
                  <a:moveTo>
                    <a:pt x="203492" y="203492"/>
                  </a:moveTo>
                  <a:lnTo>
                    <a:pt x="240993" y="234125"/>
                  </a:lnTo>
                  <a:lnTo>
                    <a:pt x="282573" y="256005"/>
                  </a:lnTo>
                  <a:lnTo>
                    <a:pt x="326871" y="269134"/>
                  </a:lnTo>
                  <a:lnTo>
                    <a:pt x="372529" y="273510"/>
                  </a:lnTo>
                  <a:lnTo>
                    <a:pt x="418186" y="269134"/>
                  </a:lnTo>
                  <a:lnTo>
                    <a:pt x="462485" y="256005"/>
                  </a:lnTo>
                  <a:lnTo>
                    <a:pt x="504064" y="234125"/>
                  </a:lnTo>
                  <a:lnTo>
                    <a:pt x="541566" y="203492"/>
                  </a:lnTo>
                  <a:lnTo>
                    <a:pt x="745058" y="0"/>
                  </a:lnTo>
                  <a:lnTo>
                    <a:pt x="0" y="0"/>
                  </a:lnTo>
                  <a:lnTo>
                    <a:pt x="203492" y="20349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3822356" y="5430812"/>
            <a:ext cx="33972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35" dirty="0">
                <a:solidFill>
                  <a:srgbClr val="5A6C7D"/>
                </a:solidFill>
                <a:latin typeface="Trebuchet MS"/>
                <a:cs typeface="Trebuchet MS"/>
              </a:rPr>
              <a:t>MEDICAL</a:t>
            </a:r>
            <a:endParaRPr sz="700">
              <a:latin typeface="Trebuchet MS"/>
              <a:cs typeface="Trebuchet MS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4679997" y="6829396"/>
            <a:ext cx="2152015" cy="2152015"/>
            <a:chOff x="4679997" y="6829396"/>
            <a:chExt cx="2152015" cy="2152015"/>
          </a:xfrm>
        </p:grpSpPr>
        <p:pic>
          <p:nvPicPr>
            <p:cNvPr id="30" name="object 3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86347" y="6835749"/>
              <a:ext cx="2138762" cy="1865249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4686347" y="6835746"/>
              <a:ext cx="2139315" cy="1865630"/>
            </a:xfrm>
            <a:custGeom>
              <a:avLst/>
              <a:gdLst/>
              <a:ahLst/>
              <a:cxnLst/>
              <a:rect l="l" t="t" r="r" b="b"/>
              <a:pathLst>
                <a:path w="2139315" h="1865629">
                  <a:moveTo>
                    <a:pt x="2068744" y="896115"/>
                  </a:moveTo>
                  <a:lnTo>
                    <a:pt x="1242647" y="70018"/>
                  </a:lnTo>
                  <a:lnTo>
                    <a:pt x="1205146" y="39385"/>
                  </a:lnTo>
                  <a:lnTo>
                    <a:pt x="1163566" y="17504"/>
                  </a:lnTo>
                  <a:lnTo>
                    <a:pt x="1119268" y="4376"/>
                  </a:lnTo>
                  <a:lnTo>
                    <a:pt x="1073610" y="0"/>
                  </a:lnTo>
                  <a:lnTo>
                    <a:pt x="1027952" y="4376"/>
                  </a:lnTo>
                  <a:lnTo>
                    <a:pt x="983654" y="17504"/>
                  </a:lnTo>
                  <a:lnTo>
                    <a:pt x="942074" y="39385"/>
                  </a:lnTo>
                  <a:lnTo>
                    <a:pt x="904573" y="70018"/>
                  </a:lnTo>
                  <a:lnTo>
                    <a:pt x="70018" y="904586"/>
                  </a:lnTo>
                  <a:lnTo>
                    <a:pt x="39385" y="942087"/>
                  </a:lnTo>
                  <a:lnTo>
                    <a:pt x="17504" y="983666"/>
                  </a:lnTo>
                  <a:lnTo>
                    <a:pt x="4376" y="1027964"/>
                  </a:lnTo>
                  <a:lnTo>
                    <a:pt x="0" y="1073621"/>
                  </a:lnTo>
                  <a:lnTo>
                    <a:pt x="4376" y="1119277"/>
                  </a:lnTo>
                  <a:lnTo>
                    <a:pt x="17504" y="1163573"/>
                  </a:lnTo>
                  <a:lnTo>
                    <a:pt x="39385" y="1205150"/>
                  </a:lnTo>
                  <a:lnTo>
                    <a:pt x="70018" y="1242647"/>
                  </a:lnTo>
                  <a:lnTo>
                    <a:pt x="692610" y="1865252"/>
                  </a:lnTo>
                  <a:lnTo>
                    <a:pt x="1437681" y="1865252"/>
                  </a:lnTo>
                  <a:lnTo>
                    <a:pt x="2068744" y="1234189"/>
                  </a:lnTo>
                  <a:lnTo>
                    <a:pt x="2099377" y="1196687"/>
                  </a:lnTo>
                  <a:lnTo>
                    <a:pt x="2121258" y="1155108"/>
                  </a:lnTo>
                  <a:lnTo>
                    <a:pt x="2134386" y="1110809"/>
                  </a:lnTo>
                  <a:lnTo>
                    <a:pt x="2138762" y="1065152"/>
                  </a:lnTo>
                  <a:lnTo>
                    <a:pt x="2134386" y="1019494"/>
                  </a:lnTo>
                  <a:lnTo>
                    <a:pt x="2121258" y="975196"/>
                  </a:lnTo>
                  <a:lnTo>
                    <a:pt x="2099377" y="933616"/>
                  </a:lnTo>
                  <a:lnTo>
                    <a:pt x="2068744" y="89611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378970" y="8701011"/>
              <a:ext cx="745490" cy="273685"/>
            </a:xfrm>
            <a:custGeom>
              <a:avLst/>
              <a:gdLst/>
              <a:ahLst/>
              <a:cxnLst/>
              <a:rect l="l" t="t" r="r" b="b"/>
              <a:pathLst>
                <a:path w="745489" h="273684">
                  <a:moveTo>
                    <a:pt x="745058" y="0"/>
                  </a:moveTo>
                  <a:lnTo>
                    <a:pt x="0" y="0"/>
                  </a:lnTo>
                  <a:lnTo>
                    <a:pt x="203492" y="203492"/>
                  </a:lnTo>
                  <a:lnTo>
                    <a:pt x="240993" y="234125"/>
                  </a:lnTo>
                  <a:lnTo>
                    <a:pt x="282573" y="256005"/>
                  </a:lnTo>
                  <a:lnTo>
                    <a:pt x="326871" y="269134"/>
                  </a:lnTo>
                  <a:lnTo>
                    <a:pt x="372529" y="273510"/>
                  </a:lnTo>
                  <a:lnTo>
                    <a:pt x="418186" y="269134"/>
                  </a:lnTo>
                  <a:lnTo>
                    <a:pt x="462485" y="256005"/>
                  </a:lnTo>
                  <a:lnTo>
                    <a:pt x="504064" y="234125"/>
                  </a:lnTo>
                  <a:lnTo>
                    <a:pt x="541566" y="203492"/>
                  </a:lnTo>
                  <a:lnTo>
                    <a:pt x="7450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378970" y="8701011"/>
              <a:ext cx="745490" cy="273685"/>
            </a:xfrm>
            <a:custGeom>
              <a:avLst/>
              <a:gdLst/>
              <a:ahLst/>
              <a:cxnLst/>
              <a:rect l="l" t="t" r="r" b="b"/>
              <a:pathLst>
                <a:path w="745489" h="273684">
                  <a:moveTo>
                    <a:pt x="203492" y="203492"/>
                  </a:moveTo>
                  <a:lnTo>
                    <a:pt x="240993" y="234125"/>
                  </a:lnTo>
                  <a:lnTo>
                    <a:pt x="282573" y="256005"/>
                  </a:lnTo>
                  <a:lnTo>
                    <a:pt x="326871" y="269134"/>
                  </a:lnTo>
                  <a:lnTo>
                    <a:pt x="372529" y="273510"/>
                  </a:lnTo>
                  <a:lnTo>
                    <a:pt x="418186" y="269134"/>
                  </a:lnTo>
                  <a:lnTo>
                    <a:pt x="462485" y="256005"/>
                  </a:lnTo>
                  <a:lnTo>
                    <a:pt x="504064" y="234125"/>
                  </a:lnTo>
                  <a:lnTo>
                    <a:pt x="541566" y="203492"/>
                  </a:lnTo>
                  <a:lnTo>
                    <a:pt x="745058" y="0"/>
                  </a:lnTo>
                  <a:lnTo>
                    <a:pt x="0" y="0"/>
                  </a:lnTo>
                  <a:lnTo>
                    <a:pt x="203492" y="20349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5553532" y="8725916"/>
            <a:ext cx="38862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50" dirty="0">
                <a:solidFill>
                  <a:srgbClr val="5A6C7D"/>
                </a:solidFill>
                <a:latin typeface="Trebuchet MS"/>
                <a:cs typeface="Trebuchet MS"/>
              </a:rPr>
              <a:t>RELIGIOUS</a:t>
            </a:r>
            <a:endParaRPr sz="700">
              <a:latin typeface="Trebuchet MS"/>
              <a:cs typeface="Trebuchet MS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2269372" y="6839784"/>
            <a:ext cx="2152015" cy="2152015"/>
            <a:chOff x="2269372" y="6839784"/>
            <a:chExt cx="2152015" cy="2152015"/>
          </a:xfrm>
        </p:grpSpPr>
        <p:pic>
          <p:nvPicPr>
            <p:cNvPr id="36" name="object 3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75719" y="6847738"/>
              <a:ext cx="2138765" cy="1863648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2275722" y="6846134"/>
              <a:ext cx="2139315" cy="1865630"/>
            </a:xfrm>
            <a:custGeom>
              <a:avLst/>
              <a:gdLst/>
              <a:ahLst/>
              <a:cxnLst/>
              <a:rect l="l" t="t" r="r" b="b"/>
              <a:pathLst>
                <a:path w="2139315" h="1865629">
                  <a:moveTo>
                    <a:pt x="2068744" y="896115"/>
                  </a:moveTo>
                  <a:lnTo>
                    <a:pt x="1242647" y="70018"/>
                  </a:lnTo>
                  <a:lnTo>
                    <a:pt x="1205146" y="39385"/>
                  </a:lnTo>
                  <a:lnTo>
                    <a:pt x="1163566" y="17504"/>
                  </a:lnTo>
                  <a:lnTo>
                    <a:pt x="1119268" y="4376"/>
                  </a:lnTo>
                  <a:lnTo>
                    <a:pt x="1073610" y="0"/>
                  </a:lnTo>
                  <a:lnTo>
                    <a:pt x="1027952" y="4376"/>
                  </a:lnTo>
                  <a:lnTo>
                    <a:pt x="983654" y="17504"/>
                  </a:lnTo>
                  <a:lnTo>
                    <a:pt x="942074" y="39385"/>
                  </a:lnTo>
                  <a:lnTo>
                    <a:pt x="904573" y="70018"/>
                  </a:lnTo>
                  <a:lnTo>
                    <a:pt x="70018" y="904586"/>
                  </a:lnTo>
                  <a:lnTo>
                    <a:pt x="39385" y="942087"/>
                  </a:lnTo>
                  <a:lnTo>
                    <a:pt x="17504" y="983666"/>
                  </a:lnTo>
                  <a:lnTo>
                    <a:pt x="4376" y="1027964"/>
                  </a:lnTo>
                  <a:lnTo>
                    <a:pt x="0" y="1073621"/>
                  </a:lnTo>
                  <a:lnTo>
                    <a:pt x="4376" y="1119277"/>
                  </a:lnTo>
                  <a:lnTo>
                    <a:pt x="17504" y="1163573"/>
                  </a:lnTo>
                  <a:lnTo>
                    <a:pt x="39385" y="1205150"/>
                  </a:lnTo>
                  <a:lnTo>
                    <a:pt x="70018" y="1242647"/>
                  </a:lnTo>
                  <a:lnTo>
                    <a:pt x="692610" y="1865252"/>
                  </a:lnTo>
                  <a:lnTo>
                    <a:pt x="1437681" y="1865252"/>
                  </a:lnTo>
                  <a:lnTo>
                    <a:pt x="2068744" y="1234189"/>
                  </a:lnTo>
                  <a:lnTo>
                    <a:pt x="2099377" y="1196687"/>
                  </a:lnTo>
                  <a:lnTo>
                    <a:pt x="2121258" y="1155108"/>
                  </a:lnTo>
                  <a:lnTo>
                    <a:pt x="2134386" y="1110809"/>
                  </a:lnTo>
                  <a:lnTo>
                    <a:pt x="2138762" y="1065152"/>
                  </a:lnTo>
                  <a:lnTo>
                    <a:pt x="2134386" y="1019494"/>
                  </a:lnTo>
                  <a:lnTo>
                    <a:pt x="2121258" y="975196"/>
                  </a:lnTo>
                  <a:lnTo>
                    <a:pt x="2099377" y="933616"/>
                  </a:lnTo>
                  <a:lnTo>
                    <a:pt x="2068744" y="89611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968332" y="8711387"/>
              <a:ext cx="745490" cy="273685"/>
            </a:xfrm>
            <a:custGeom>
              <a:avLst/>
              <a:gdLst/>
              <a:ahLst/>
              <a:cxnLst/>
              <a:rect l="l" t="t" r="r" b="b"/>
              <a:pathLst>
                <a:path w="745489" h="273684">
                  <a:moveTo>
                    <a:pt x="745058" y="0"/>
                  </a:moveTo>
                  <a:lnTo>
                    <a:pt x="0" y="0"/>
                  </a:lnTo>
                  <a:lnTo>
                    <a:pt x="203492" y="203504"/>
                  </a:lnTo>
                  <a:lnTo>
                    <a:pt x="240997" y="234133"/>
                  </a:lnTo>
                  <a:lnTo>
                    <a:pt x="282580" y="256011"/>
                  </a:lnTo>
                  <a:lnTo>
                    <a:pt x="326880" y="269138"/>
                  </a:lnTo>
                  <a:lnTo>
                    <a:pt x="372540" y="273513"/>
                  </a:lnTo>
                  <a:lnTo>
                    <a:pt x="418198" y="269138"/>
                  </a:lnTo>
                  <a:lnTo>
                    <a:pt x="462497" y="256011"/>
                  </a:lnTo>
                  <a:lnTo>
                    <a:pt x="504077" y="234133"/>
                  </a:lnTo>
                  <a:lnTo>
                    <a:pt x="541578" y="203504"/>
                  </a:lnTo>
                  <a:lnTo>
                    <a:pt x="7450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968332" y="8711387"/>
              <a:ext cx="745490" cy="273685"/>
            </a:xfrm>
            <a:custGeom>
              <a:avLst/>
              <a:gdLst/>
              <a:ahLst/>
              <a:cxnLst/>
              <a:rect l="l" t="t" r="r" b="b"/>
              <a:pathLst>
                <a:path w="745489" h="273684">
                  <a:moveTo>
                    <a:pt x="203492" y="203504"/>
                  </a:moveTo>
                  <a:lnTo>
                    <a:pt x="240997" y="234133"/>
                  </a:lnTo>
                  <a:lnTo>
                    <a:pt x="282580" y="256011"/>
                  </a:lnTo>
                  <a:lnTo>
                    <a:pt x="326880" y="269138"/>
                  </a:lnTo>
                  <a:lnTo>
                    <a:pt x="372540" y="273513"/>
                  </a:lnTo>
                  <a:lnTo>
                    <a:pt x="418198" y="269138"/>
                  </a:lnTo>
                  <a:lnTo>
                    <a:pt x="462497" y="256011"/>
                  </a:lnTo>
                  <a:lnTo>
                    <a:pt x="504077" y="234133"/>
                  </a:lnTo>
                  <a:lnTo>
                    <a:pt x="541578" y="203504"/>
                  </a:lnTo>
                  <a:lnTo>
                    <a:pt x="745058" y="0"/>
                  </a:lnTo>
                  <a:lnTo>
                    <a:pt x="0" y="0"/>
                  </a:lnTo>
                  <a:lnTo>
                    <a:pt x="203492" y="203504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3112960" y="8725560"/>
            <a:ext cx="4362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75" dirty="0">
                <a:solidFill>
                  <a:srgbClr val="5A6C7D"/>
                </a:solidFill>
                <a:latin typeface="Trebuchet MS"/>
                <a:cs typeface="Trebuchet MS"/>
              </a:rPr>
              <a:t>C</a:t>
            </a:r>
            <a:r>
              <a:rPr sz="700" spc="-50" dirty="0">
                <a:solidFill>
                  <a:srgbClr val="5A6C7D"/>
                </a:solidFill>
                <a:latin typeface="Trebuchet MS"/>
                <a:cs typeface="Trebuchet MS"/>
              </a:rPr>
              <a:t>ORPOR</a:t>
            </a:r>
            <a:r>
              <a:rPr sz="700" spc="-80" dirty="0">
                <a:solidFill>
                  <a:srgbClr val="5A6C7D"/>
                </a:solidFill>
                <a:latin typeface="Trebuchet MS"/>
                <a:cs typeface="Trebuchet MS"/>
              </a:rPr>
              <a:t>A</a:t>
            </a:r>
            <a:r>
              <a:rPr sz="700" spc="-75" dirty="0">
                <a:solidFill>
                  <a:srgbClr val="5A6C7D"/>
                </a:solidFill>
                <a:latin typeface="Trebuchet MS"/>
                <a:cs typeface="Trebuchet MS"/>
              </a:rPr>
              <a:t>TE</a:t>
            </a:r>
            <a:endParaRPr sz="700">
              <a:latin typeface="Trebuchet MS"/>
              <a:cs typeface="Trebuchet MS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3466674" y="5599033"/>
            <a:ext cx="2152015" cy="2152015"/>
            <a:chOff x="3466674" y="5599033"/>
            <a:chExt cx="2152015" cy="2152015"/>
          </a:xfrm>
        </p:grpSpPr>
        <p:pic>
          <p:nvPicPr>
            <p:cNvPr id="42" name="object 4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73014" y="5605386"/>
              <a:ext cx="2138765" cy="1865249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3473024" y="5605383"/>
              <a:ext cx="2139315" cy="1865630"/>
            </a:xfrm>
            <a:custGeom>
              <a:avLst/>
              <a:gdLst/>
              <a:ahLst/>
              <a:cxnLst/>
              <a:rect l="l" t="t" r="r" b="b"/>
              <a:pathLst>
                <a:path w="2139315" h="1865629">
                  <a:moveTo>
                    <a:pt x="2068734" y="896115"/>
                  </a:moveTo>
                  <a:lnTo>
                    <a:pt x="1242650" y="70018"/>
                  </a:lnTo>
                  <a:lnTo>
                    <a:pt x="1205145" y="39385"/>
                  </a:lnTo>
                  <a:lnTo>
                    <a:pt x="1163562" y="17504"/>
                  </a:lnTo>
                  <a:lnTo>
                    <a:pt x="1119262" y="4376"/>
                  </a:lnTo>
                  <a:lnTo>
                    <a:pt x="1073604" y="0"/>
                  </a:lnTo>
                  <a:lnTo>
                    <a:pt x="1027946" y="4376"/>
                  </a:lnTo>
                  <a:lnTo>
                    <a:pt x="983650" y="17504"/>
                  </a:lnTo>
                  <a:lnTo>
                    <a:pt x="942073" y="39385"/>
                  </a:lnTo>
                  <a:lnTo>
                    <a:pt x="904576" y="70018"/>
                  </a:lnTo>
                  <a:lnTo>
                    <a:pt x="70008" y="904586"/>
                  </a:lnTo>
                  <a:lnTo>
                    <a:pt x="39379" y="942087"/>
                  </a:lnTo>
                  <a:lnTo>
                    <a:pt x="17502" y="983666"/>
                  </a:lnTo>
                  <a:lnTo>
                    <a:pt x="4375" y="1027964"/>
                  </a:lnTo>
                  <a:lnTo>
                    <a:pt x="0" y="1073621"/>
                  </a:lnTo>
                  <a:lnTo>
                    <a:pt x="4375" y="1119277"/>
                  </a:lnTo>
                  <a:lnTo>
                    <a:pt x="17502" y="1163573"/>
                  </a:lnTo>
                  <a:lnTo>
                    <a:pt x="39379" y="1205150"/>
                  </a:lnTo>
                  <a:lnTo>
                    <a:pt x="70008" y="1242647"/>
                  </a:lnTo>
                  <a:lnTo>
                    <a:pt x="692600" y="1865252"/>
                  </a:lnTo>
                  <a:lnTo>
                    <a:pt x="1437684" y="1865252"/>
                  </a:lnTo>
                  <a:lnTo>
                    <a:pt x="2068734" y="1234189"/>
                  </a:lnTo>
                  <a:lnTo>
                    <a:pt x="2099371" y="1196687"/>
                  </a:lnTo>
                  <a:lnTo>
                    <a:pt x="2121255" y="1155108"/>
                  </a:lnTo>
                  <a:lnTo>
                    <a:pt x="2134385" y="1110809"/>
                  </a:lnTo>
                  <a:lnTo>
                    <a:pt x="2138762" y="1065152"/>
                  </a:lnTo>
                  <a:lnTo>
                    <a:pt x="2134385" y="1019494"/>
                  </a:lnTo>
                  <a:lnTo>
                    <a:pt x="2121255" y="975196"/>
                  </a:lnTo>
                  <a:lnTo>
                    <a:pt x="2099371" y="933616"/>
                  </a:lnTo>
                  <a:lnTo>
                    <a:pt x="2068734" y="89611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165637" y="7470647"/>
              <a:ext cx="745490" cy="273685"/>
            </a:xfrm>
            <a:custGeom>
              <a:avLst/>
              <a:gdLst/>
              <a:ahLst/>
              <a:cxnLst/>
              <a:rect l="l" t="t" r="r" b="b"/>
              <a:pathLst>
                <a:path w="745489" h="273684">
                  <a:moveTo>
                    <a:pt x="745058" y="0"/>
                  </a:moveTo>
                  <a:lnTo>
                    <a:pt x="0" y="0"/>
                  </a:lnTo>
                  <a:lnTo>
                    <a:pt x="203492" y="203492"/>
                  </a:lnTo>
                  <a:lnTo>
                    <a:pt x="240993" y="234125"/>
                  </a:lnTo>
                  <a:lnTo>
                    <a:pt x="282573" y="256005"/>
                  </a:lnTo>
                  <a:lnTo>
                    <a:pt x="326871" y="269134"/>
                  </a:lnTo>
                  <a:lnTo>
                    <a:pt x="372529" y="273510"/>
                  </a:lnTo>
                  <a:lnTo>
                    <a:pt x="418186" y="269134"/>
                  </a:lnTo>
                  <a:lnTo>
                    <a:pt x="462485" y="256005"/>
                  </a:lnTo>
                  <a:lnTo>
                    <a:pt x="504064" y="234125"/>
                  </a:lnTo>
                  <a:lnTo>
                    <a:pt x="541566" y="203492"/>
                  </a:lnTo>
                  <a:lnTo>
                    <a:pt x="7450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165637" y="7470647"/>
              <a:ext cx="745490" cy="273685"/>
            </a:xfrm>
            <a:custGeom>
              <a:avLst/>
              <a:gdLst/>
              <a:ahLst/>
              <a:cxnLst/>
              <a:rect l="l" t="t" r="r" b="b"/>
              <a:pathLst>
                <a:path w="745489" h="273684">
                  <a:moveTo>
                    <a:pt x="203492" y="203492"/>
                  </a:moveTo>
                  <a:lnTo>
                    <a:pt x="240993" y="234125"/>
                  </a:lnTo>
                  <a:lnTo>
                    <a:pt x="282573" y="256005"/>
                  </a:lnTo>
                  <a:lnTo>
                    <a:pt x="326871" y="269134"/>
                  </a:lnTo>
                  <a:lnTo>
                    <a:pt x="372529" y="273510"/>
                  </a:lnTo>
                  <a:lnTo>
                    <a:pt x="418186" y="269134"/>
                  </a:lnTo>
                  <a:lnTo>
                    <a:pt x="462485" y="256005"/>
                  </a:lnTo>
                  <a:lnTo>
                    <a:pt x="504064" y="234125"/>
                  </a:lnTo>
                  <a:lnTo>
                    <a:pt x="541566" y="203492"/>
                  </a:lnTo>
                  <a:lnTo>
                    <a:pt x="745058" y="0"/>
                  </a:lnTo>
                  <a:lnTo>
                    <a:pt x="0" y="0"/>
                  </a:lnTo>
                  <a:lnTo>
                    <a:pt x="203492" y="20349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4301350" y="7495553"/>
            <a:ext cx="467359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55" dirty="0">
                <a:solidFill>
                  <a:srgbClr val="5A6C7D"/>
                </a:solidFill>
                <a:latin typeface="Trebuchet MS"/>
                <a:cs typeface="Trebuchet MS"/>
              </a:rPr>
              <a:t>HOSPITALITY</a:t>
            </a:r>
            <a:endParaRPr sz="700">
              <a:latin typeface="Trebuchet MS"/>
              <a:cs typeface="Trebuchet MS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3466674" y="8083331"/>
            <a:ext cx="2152015" cy="2152015"/>
            <a:chOff x="3466674" y="8083331"/>
            <a:chExt cx="2152015" cy="2152015"/>
          </a:xfrm>
        </p:grpSpPr>
        <p:pic>
          <p:nvPicPr>
            <p:cNvPr id="48" name="object 4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473014" y="8089684"/>
              <a:ext cx="2138765" cy="1865262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3473024" y="8089681"/>
              <a:ext cx="2139315" cy="1865630"/>
            </a:xfrm>
            <a:custGeom>
              <a:avLst/>
              <a:gdLst/>
              <a:ahLst/>
              <a:cxnLst/>
              <a:rect l="l" t="t" r="r" b="b"/>
              <a:pathLst>
                <a:path w="2139315" h="1865629">
                  <a:moveTo>
                    <a:pt x="2068734" y="896127"/>
                  </a:moveTo>
                  <a:lnTo>
                    <a:pt x="1242650" y="70018"/>
                  </a:lnTo>
                  <a:lnTo>
                    <a:pt x="1205145" y="39385"/>
                  </a:lnTo>
                  <a:lnTo>
                    <a:pt x="1163562" y="17504"/>
                  </a:lnTo>
                  <a:lnTo>
                    <a:pt x="1119262" y="4376"/>
                  </a:lnTo>
                  <a:lnTo>
                    <a:pt x="1073604" y="0"/>
                  </a:lnTo>
                  <a:lnTo>
                    <a:pt x="1027946" y="4376"/>
                  </a:lnTo>
                  <a:lnTo>
                    <a:pt x="983650" y="17504"/>
                  </a:lnTo>
                  <a:lnTo>
                    <a:pt x="942073" y="39385"/>
                  </a:lnTo>
                  <a:lnTo>
                    <a:pt x="904576" y="70018"/>
                  </a:lnTo>
                  <a:lnTo>
                    <a:pt x="70008" y="904586"/>
                  </a:lnTo>
                  <a:lnTo>
                    <a:pt x="39379" y="942087"/>
                  </a:lnTo>
                  <a:lnTo>
                    <a:pt x="17502" y="983666"/>
                  </a:lnTo>
                  <a:lnTo>
                    <a:pt x="4375" y="1027964"/>
                  </a:lnTo>
                  <a:lnTo>
                    <a:pt x="0" y="1073621"/>
                  </a:lnTo>
                  <a:lnTo>
                    <a:pt x="4375" y="1119277"/>
                  </a:lnTo>
                  <a:lnTo>
                    <a:pt x="17502" y="1163573"/>
                  </a:lnTo>
                  <a:lnTo>
                    <a:pt x="39379" y="1205150"/>
                  </a:lnTo>
                  <a:lnTo>
                    <a:pt x="70008" y="1242647"/>
                  </a:lnTo>
                  <a:lnTo>
                    <a:pt x="692600" y="1865256"/>
                  </a:lnTo>
                  <a:lnTo>
                    <a:pt x="1437684" y="1865256"/>
                  </a:lnTo>
                  <a:lnTo>
                    <a:pt x="2068734" y="1234189"/>
                  </a:lnTo>
                  <a:lnTo>
                    <a:pt x="2099371" y="1196687"/>
                  </a:lnTo>
                  <a:lnTo>
                    <a:pt x="2121255" y="1155108"/>
                  </a:lnTo>
                  <a:lnTo>
                    <a:pt x="2134385" y="1110810"/>
                  </a:lnTo>
                  <a:lnTo>
                    <a:pt x="2138762" y="1065153"/>
                  </a:lnTo>
                  <a:lnTo>
                    <a:pt x="2134385" y="1019497"/>
                  </a:lnTo>
                  <a:lnTo>
                    <a:pt x="2121255" y="975201"/>
                  </a:lnTo>
                  <a:lnTo>
                    <a:pt x="2099371" y="933625"/>
                  </a:lnTo>
                  <a:lnTo>
                    <a:pt x="2068734" y="896127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165637" y="9954942"/>
              <a:ext cx="745490" cy="273685"/>
            </a:xfrm>
            <a:custGeom>
              <a:avLst/>
              <a:gdLst/>
              <a:ahLst/>
              <a:cxnLst/>
              <a:rect l="l" t="t" r="r" b="b"/>
              <a:pathLst>
                <a:path w="745489" h="273684">
                  <a:moveTo>
                    <a:pt x="745058" y="0"/>
                  </a:moveTo>
                  <a:lnTo>
                    <a:pt x="0" y="0"/>
                  </a:lnTo>
                  <a:lnTo>
                    <a:pt x="203492" y="203492"/>
                  </a:lnTo>
                  <a:lnTo>
                    <a:pt x="240993" y="234125"/>
                  </a:lnTo>
                  <a:lnTo>
                    <a:pt x="282573" y="256007"/>
                  </a:lnTo>
                  <a:lnTo>
                    <a:pt x="326871" y="269136"/>
                  </a:lnTo>
                  <a:lnTo>
                    <a:pt x="372529" y="273512"/>
                  </a:lnTo>
                  <a:lnTo>
                    <a:pt x="418186" y="269136"/>
                  </a:lnTo>
                  <a:lnTo>
                    <a:pt x="462485" y="256007"/>
                  </a:lnTo>
                  <a:lnTo>
                    <a:pt x="504064" y="234125"/>
                  </a:lnTo>
                  <a:lnTo>
                    <a:pt x="541566" y="203492"/>
                  </a:lnTo>
                  <a:lnTo>
                    <a:pt x="7450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165637" y="9954942"/>
              <a:ext cx="745490" cy="273685"/>
            </a:xfrm>
            <a:custGeom>
              <a:avLst/>
              <a:gdLst/>
              <a:ahLst/>
              <a:cxnLst/>
              <a:rect l="l" t="t" r="r" b="b"/>
              <a:pathLst>
                <a:path w="745489" h="273684">
                  <a:moveTo>
                    <a:pt x="203492" y="203492"/>
                  </a:moveTo>
                  <a:lnTo>
                    <a:pt x="240993" y="234125"/>
                  </a:lnTo>
                  <a:lnTo>
                    <a:pt x="282573" y="256007"/>
                  </a:lnTo>
                  <a:lnTo>
                    <a:pt x="326871" y="269136"/>
                  </a:lnTo>
                  <a:lnTo>
                    <a:pt x="372529" y="273512"/>
                  </a:lnTo>
                  <a:lnTo>
                    <a:pt x="418186" y="269136"/>
                  </a:lnTo>
                  <a:lnTo>
                    <a:pt x="462485" y="256007"/>
                  </a:lnTo>
                  <a:lnTo>
                    <a:pt x="504064" y="234125"/>
                  </a:lnTo>
                  <a:lnTo>
                    <a:pt x="541566" y="203492"/>
                  </a:lnTo>
                  <a:lnTo>
                    <a:pt x="745058" y="0"/>
                  </a:lnTo>
                  <a:lnTo>
                    <a:pt x="0" y="0"/>
                  </a:lnTo>
                  <a:lnTo>
                    <a:pt x="203492" y="20349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4285411" y="9979850"/>
            <a:ext cx="51562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50" dirty="0">
                <a:solidFill>
                  <a:srgbClr val="5A6C7D"/>
                </a:solidFill>
                <a:latin typeface="Trebuchet MS"/>
                <a:cs typeface="Trebuchet MS"/>
              </a:rPr>
              <a:t>GOVERNMENT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55" name="object 55"/>
          <p:cNvSpPr txBox="1">
            <a:spLocks noGrp="1"/>
          </p:cNvSpPr>
          <p:nvPr>
            <p:ph type="title"/>
          </p:nvPr>
        </p:nvSpPr>
        <p:spPr>
          <a:xfrm>
            <a:off x="1035050" y="1264805"/>
            <a:ext cx="4016375" cy="889000"/>
          </a:xfrm>
          <a:prstGeom prst="rect">
            <a:avLst/>
          </a:prstGeom>
        </p:spPr>
        <p:txBody>
          <a:bodyPr vert="horz" wrap="square" lIns="0" tIns="99695" rIns="0" bIns="0" rtlCol="0">
            <a:spAutoFit/>
          </a:bodyPr>
          <a:lstStyle/>
          <a:p>
            <a:pPr marL="548640" marR="5080" indent="-536575">
              <a:lnSpc>
                <a:spcPct val="85700"/>
              </a:lnSpc>
              <a:spcBef>
                <a:spcPts val="785"/>
              </a:spcBef>
            </a:pPr>
            <a:r>
              <a:rPr sz="4000" spc="-235" dirty="0">
                <a:solidFill>
                  <a:schemeClr val="bg1">
                    <a:lumMod val="95000"/>
                  </a:schemeClr>
                </a:solidFill>
              </a:rPr>
              <a:t>U</a:t>
            </a:r>
            <a:r>
              <a:rPr sz="2000" b="1" spc="-125" dirty="0">
                <a:latin typeface="Trebuchet MS"/>
                <a:cs typeface="Trebuchet MS"/>
              </a:rPr>
              <a:t>NIQUE</a:t>
            </a:r>
            <a:r>
              <a:rPr sz="2000" b="1" spc="-220" dirty="0">
                <a:latin typeface="Trebuchet MS"/>
                <a:cs typeface="Trebuchet MS"/>
              </a:rPr>
              <a:t> </a:t>
            </a:r>
            <a:r>
              <a:rPr sz="2000" b="1" spc="-140" dirty="0">
                <a:latin typeface="Trebuchet MS"/>
                <a:cs typeface="Trebuchet MS"/>
              </a:rPr>
              <a:t>SO</a:t>
            </a:r>
            <a:r>
              <a:rPr sz="2000" b="1" spc="-195" dirty="0">
                <a:latin typeface="Trebuchet MS"/>
                <a:cs typeface="Trebuchet MS"/>
              </a:rPr>
              <a:t>L</a:t>
            </a:r>
            <a:r>
              <a:rPr sz="2000" b="1" spc="-130" dirty="0">
                <a:latin typeface="Trebuchet MS"/>
                <a:cs typeface="Trebuchet MS"/>
              </a:rPr>
              <a:t>UTIONS</a:t>
            </a:r>
            <a:r>
              <a:rPr sz="2000" b="1" spc="-220" dirty="0">
                <a:latin typeface="Trebuchet MS"/>
                <a:cs typeface="Trebuchet MS"/>
              </a:rPr>
              <a:t> </a:t>
            </a:r>
            <a:r>
              <a:rPr sz="2000" b="1" spc="-180" dirty="0">
                <a:latin typeface="Trebuchet MS"/>
                <a:cs typeface="Trebuchet MS"/>
              </a:rPr>
              <a:t>FOR</a:t>
            </a:r>
            <a:r>
              <a:rPr sz="2000" b="1" spc="-285" dirty="0">
                <a:latin typeface="Trebuchet MS"/>
                <a:cs typeface="Trebuchet MS"/>
              </a:rPr>
              <a:t> </a:t>
            </a:r>
            <a:r>
              <a:rPr sz="2000" b="1" spc="-110" dirty="0">
                <a:latin typeface="Trebuchet MS"/>
                <a:cs typeface="Trebuchet MS"/>
              </a:rPr>
              <a:t>WIDE</a:t>
            </a:r>
            <a:r>
              <a:rPr sz="2000" b="1" spc="-220" dirty="0">
                <a:latin typeface="Trebuchet MS"/>
                <a:cs typeface="Trebuchet MS"/>
              </a:rPr>
              <a:t> </a:t>
            </a:r>
            <a:r>
              <a:rPr sz="2000" b="1" spc="-150" dirty="0">
                <a:latin typeface="Trebuchet MS"/>
                <a:cs typeface="Trebuchet MS"/>
              </a:rPr>
              <a:t>R</a:t>
            </a:r>
            <a:r>
              <a:rPr sz="2000" b="1" spc="-110" dirty="0">
                <a:latin typeface="Trebuchet MS"/>
                <a:cs typeface="Trebuchet MS"/>
              </a:rPr>
              <a:t>ANGE  </a:t>
            </a:r>
            <a:r>
              <a:rPr sz="2000" b="1" spc="-190" dirty="0">
                <a:latin typeface="Trebuchet MS"/>
                <a:cs typeface="Trebuchet MS"/>
              </a:rPr>
              <a:t>OF</a:t>
            </a:r>
            <a:r>
              <a:rPr sz="2000" b="1" spc="-220" dirty="0">
                <a:latin typeface="Trebuchet MS"/>
                <a:cs typeface="Trebuchet MS"/>
              </a:rPr>
              <a:t> </a:t>
            </a:r>
            <a:r>
              <a:rPr sz="2000" b="1" spc="-130" dirty="0">
                <a:latin typeface="Trebuchet MS"/>
                <a:cs typeface="Trebuchet MS"/>
              </a:rPr>
              <a:t>APPLI</a:t>
            </a:r>
            <a:r>
              <a:rPr sz="2000" b="1" spc="-135" dirty="0">
                <a:latin typeface="Trebuchet MS"/>
                <a:cs typeface="Trebuchet MS"/>
              </a:rPr>
              <a:t>C</a:t>
            </a:r>
            <a:r>
              <a:rPr sz="2000" b="1" spc="-260" dirty="0">
                <a:latin typeface="Trebuchet MS"/>
                <a:cs typeface="Trebuchet MS"/>
              </a:rPr>
              <a:t>A</a:t>
            </a:r>
            <a:r>
              <a:rPr sz="2000" b="1" spc="-125" dirty="0">
                <a:latin typeface="Trebuchet MS"/>
                <a:cs typeface="Trebuchet MS"/>
              </a:rPr>
              <a:t>TIONS</a:t>
            </a:r>
            <a:endParaRPr sz="2000" dirty="0">
              <a:latin typeface="Trebuchet MS"/>
              <a:cs typeface="Trebuchet MS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A3BD1BF-F6E3-4E43-B67C-2CA6341E9AD2}"/>
              </a:ext>
            </a:extLst>
          </p:cNvPr>
          <p:cNvGrpSpPr/>
          <p:nvPr/>
        </p:nvGrpSpPr>
        <p:grpSpPr>
          <a:xfrm>
            <a:off x="5705754" y="12700"/>
            <a:ext cx="1958696" cy="1686477"/>
            <a:chOff x="9871622" y="2581853"/>
            <a:chExt cx="1958696" cy="1686477"/>
          </a:xfrm>
        </p:grpSpPr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BCEF2145-6EA7-47F0-8700-080961FB58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14161" b="51473" l="37360" r="66501">
                          <a14:foregroundMark x1="50098" y1="35747" x2="50098" y2="35747"/>
                          <a14:foregroundMark x1="55469" y1="21267" x2="55469" y2="21267"/>
                          <a14:foregroundMark x1="43945" y1="26395" x2="43945" y2="26395"/>
                          <a14:foregroundMark x1="48242" y1="44042" x2="48242" y2="44042"/>
                          <a14:foregroundMark x1="52930" y1="45701" x2="52930" y2="45701"/>
                        </a14:backgroundRemoval>
                      </a14:imgEffect>
                      <a14:imgEffect>
                        <a14:sharpenSoften amount="100000"/>
                      </a14:imgEffect>
                      <a14:imgEffect>
                        <a14:colorTemperature colorTemp="5490"/>
                      </a14:imgEffect>
                      <a14:imgEffect>
                        <a14:saturation sat="0"/>
                      </a14:imgEffect>
                      <a14:imgEffect>
                        <a14:brightnessContrast bright="43000" contras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17" t="9497" r="29856" b="43863"/>
            <a:stretch/>
          </p:blipFill>
          <p:spPr>
            <a:xfrm>
              <a:off x="10346504" y="2581853"/>
              <a:ext cx="1201350" cy="1072153"/>
            </a:xfrm>
            <a:prstGeom prst="rect">
              <a:avLst/>
            </a:prstGeom>
          </p:spPr>
        </p:pic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31441C24-2353-4F44-8904-AC65CB3BCFBA}"/>
                </a:ext>
              </a:extLst>
            </p:cNvPr>
            <p:cNvSpPr/>
            <p:nvPr/>
          </p:nvSpPr>
          <p:spPr>
            <a:xfrm>
              <a:off x="9871622" y="3506330"/>
              <a:ext cx="1958696" cy="762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Copperplate Gothic Bold" panose="020E0705020206020404" pitchFamily="34" charset="0"/>
                </a:rPr>
                <a:t>KROSS INNOVATIONS</a:t>
              </a:r>
              <a:endParaRPr lang="en-IN" b="1" dirty="0">
                <a:solidFill>
                  <a:schemeClr val="bg1"/>
                </a:solidFill>
                <a:latin typeface="Copperplate Gothic Bold" panose="020E0705020206020404" pitchFamily="34" charset="0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D1D79DD1-2406-4F7E-AD13-CDA361B828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3894"/>
          <a:stretch/>
        </p:blipFill>
        <p:spPr>
          <a:xfrm rot="5400000" flipV="1">
            <a:off x="3713213" y="1168672"/>
            <a:ext cx="3787677" cy="3780154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0" y="1155700"/>
            <a:ext cx="3600450" cy="3787674"/>
          </a:xfrm>
          <a:custGeom>
            <a:avLst/>
            <a:gdLst/>
            <a:ahLst/>
            <a:cxnLst/>
            <a:rect l="l" t="t" r="r" b="b"/>
            <a:pathLst>
              <a:path w="3600450" h="5135880">
                <a:moveTo>
                  <a:pt x="321835" y="0"/>
                </a:moveTo>
                <a:lnTo>
                  <a:pt x="0" y="0"/>
                </a:lnTo>
                <a:lnTo>
                  <a:pt x="0" y="4963375"/>
                </a:lnTo>
                <a:lnTo>
                  <a:pt x="3582441" y="5135511"/>
                </a:lnTo>
                <a:lnTo>
                  <a:pt x="3599992" y="1391322"/>
                </a:lnTo>
                <a:lnTo>
                  <a:pt x="321835" y="0"/>
                </a:lnTo>
                <a:close/>
              </a:path>
            </a:pathLst>
          </a:custGeom>
          <a:solidFill>
            <a:srgbClr val="FFFFFF">
              <a:alpha val="46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5556504"/>
            <a:ext cx="3600005" cy="5135504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3780002" y="5556503"/>
            <a:ext cx="3780154" cy="5135880"/>
          </a:xfrm>
          <a:custGeom>
            <a:avLst/>
            <a:gdLst/>
            <a:ahLst/>
            <a:cxnLst/>
            <a:rect l="l" t="t" r="r" b="b"/>
            <a:pathLst>
              <a:path w="3780154" h="5135880">
                <a:moveTo>
                  <a:pt x="17551" y="0"/>
                </a:moveTo>
                <a:lnTo>
                  <a:pt x="0" y="3744201"/>
                </a:lnTo>
                <a:lnTo>
                  <a:pt x="3278155" y="5135499"/>
                </a:lnTo>
                <a:lnTo>
                  <a:pt x="3763138" y="5135499"/>
                </a:lnTo>
                <a:lnTo>
                  <a:pt x="3780002" y="180784"/>
                </a:lnTo>
                <a:lnTo>
                  <a:pt x="17551" y="0"/>
                </a:lnTo>
                <a:close/>
              </a:path>
            </a:pathLst>
          </a:custGeom>
          <a:solidFill>
            <a:srgbClr val="FFFFFF">
              <a:alpha val="46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11"/>
          <p:cNvSpPr txBox="1"/>
          <p:nvPr/>
        </p:nvSpPr>
        <p:spPr>
          <a:xfrm>
            <a:off x="425450" y="2531910"/>
            <a:ext cx="2649855" cy="1519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0010" algn="just">
              <a:lnSpc>
                <a:spcPct val="128699"/>
              </a:lnSpc>
              <a:spcBef>
                <a:spcPts val="100"/>
              </a:spcBef>
            </a:pPr>
            <a:r>
              <a:rPr lang="en-US" sz="1100" spc="-210" dirty="0">
                <a:solidFill>
                  <a:srgbClr val="FFFFFF"/>
                </a:solidFill>
                <a:latin typeface="Trebuchet MS"/>
                <a:cs typeface="Trebuchet MS"/>
              </a:rPr>
              <a:t>K r o s   I n </a:t>
            </a:r>
            <a:r>
              <a:rPr lang="en-US" sz="1100" spc="-210" dirty="0" err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lang="en-US" sz="1100" spc="-210" dirty="0">
                <a:solidFill>
                  <a:srgbClr val="FFFFFF"/>
                </a:solidFill>
                <a:latin typeface="Trebuchet MS"/>
                <a:cs typeface="Trebuchet MS"/>
              </a:rPr>
              <a:t> o v a t I o n s 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as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established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nd</a:t>
            </a:r>
            <a:r>
              <a:rPr lang="en-IN" sz="1100" spc="-65" dirty="0" err="1">
                <a:solidFill>
                  <a:srgbClr val="FFFFFF"/>
                </a:solidFill>
                <a:latin typeface="Trebuchet MS"/>
                <a:cs typeface="Trebuchet MS"/>
              </a:rPr>
              <a:t>ia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lang="en-US" sz="1100" spc="-60" dirty="0">
                <a:solidFill>
                  <a:srgbClr val="FFFFFF"/>
                </a:solidFill>
                <a:latin typeface="Trebuchet MS"/>
                <a:cs typeface="Trebuchet MS"/>
              </a:rPr>
              <a:t> 2011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. </a:t>
            </a:r>
            <a:r>
              <a:rPr lang="en-IN" sz="1100" spc="-80" dirty="0">
                <a:solidFill>
                  <a:srgbClr val="FFFFFF"/>
                </a:solidFill>
                <a:latin typeface="Trebuchet MS"/>
                <a:cs typeface="Trebuchet MS"/>
              </a:rPr>
              <a:t>We have all required necessary certifications as per industry norms. Our Fire rated Doors have 2 Hrs Fire Rating as per BS 476, Part 20. Doors are tested at one of most reputed research and testing Laboratory, CBBRI, Roorkee.</a:t>
            </a:r>
            <a:endParaRPr sz="1100" dirty="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28541" y="7002350"/>
            <a:ext cx="2889250" cy="1519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96215">
              <a:lnSpc>
                <a:spcPct val="128699"/>
              </a:lnSpc>
              <a:spcBef>
                <a:spcPts val="100"/>
              </a:spcBef>
            </a:pPr>
            <a:r>
              <a:rPr lang="en-US" sz="1100" spc="-114" dirty="0">
                <a:solidFill>
                  <a:srgbClr val="FFFFFF"/>
                </a:solidFill>
                <a:latin typeface="Trebuchet MS"/>
                <a:cs typeface="Trebuchet MS"/>
              </a:rPr>
              <a:t>Kross Innovations </a:t>
            </a:r>
            <a:r>
              <a:rPr lang="en-IN" sz="1100" spc="-65" dirty="0">
                <a:solidFill>
                  <a:srgbClr val="FFFFFF"/>
                </a:solidFill>
                <a:latin typeface="Trebuchet MS"/>
                <a:cs typeface="Trebuchet MS"/>
              </a:rPr>
              <a:t>are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offering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innovative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solutions </a:t>
            </a:r>
            <a:r>
              <a:rPr sz="1100" spc="-3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at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affordable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prices 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now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has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new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chapter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with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introduction</a:t>
            </a:r>
            <a:r>
              <a:rPr lang="en-US" sz="1100" spc="-70" dirty="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 Our 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doors 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are 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manufa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tur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ed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om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st</a:t>
            </a: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echnology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4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lang="en-IN" sz="11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ensure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supreme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resistance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fire.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Factory-Engineered </a:t>
            </a:r>
            <a:r>
              <a:rPr sz="1100" spc="-3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4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pe</a:t>
            </a:r>
            <a:r>
              <a:rPr sz="1100" spc="-3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125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tion,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odu</a:t>
            </a:r>
            <a:r>
              <a:rPr sz="1100" spc="-4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is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uni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orm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quali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Trebuchet MS"/>
                <a:cs typeface="Trebuchet MS"/>
              </a:rPr>
              <a:t>and 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finish.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endParaRPr sz="1100" dirty="0">
              <a:latin typeface="Trebuchet MS"/>
              <a:cs typeface="Trebuchet M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9596587-5E38-48D6-A9E2-FCE4791504B3}"/>
              </a:ext>
            </a:extLst>
          </p:cNvPr>
          <p:cNvSpPr/>
          <p:nvPr/>
        </p:nvSpPr>
        <p:spPr>
          <a:xfrm>
            <a:off x="4181754" y="6337300"/>
            <a:ext cx="1958696" cy="76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BankGothic Lt BT" panose="020B0607020203060204" pitchFamily="34" charset="0"/>
              </a:rPr>
              <a:t>KROSS INNOVATIONS</a:t>
            </a:r>
            <a:endParaRPr lang="en-IN" b="1" dirty="0">
              <a:solidFill>
                <a:srgbClr val="002060"/>
              </a:solidFill>
              <a:latin typeface="BankGothic Lt BT" panose="020B060702020306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B071513-99BA-4C84-A011-8B6F9F2C1C5A}"/>
              </a:ext>
            </a:extLst>
          </p:cNvPr>
          <p:cNvGrpSpPr/>
          <p:nvPr/>
        </p:nvGrpSpPr>
        <p:grpSpPr>
          <a:xfrm>
            <a:off x="5607050" y="-73577"/>
            <a:ext cx="1958696" cy="1686477"/>
            <a:chOff x="9871622" y="2581853"/>
            <a:chExt cx="1958696" cy="1686477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BD63B86-363F-4789-9D32-DE774348D7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4161" b="51473" l="37360" r="66501">
                          <a14:foregroundMark x1="50098" y1="35747" x2="50098" y2="35747"/>
                          <a14:foregroundMark x1="55469" y1="21267" x2="55469" y2="21267"/>
                          <a14:foregroundMark x1="43945" y1="26395" x2="43945" y2="26395"/>
                          <a14:foregroundMark x1="48242" y1="44042" x2="48242" y2="44042"/>
                          <a14:foregroundMark x1="52930" y1="45701" x2="52930" y2="45701"/>
                        </a14:backgroundRemoval>
                      </a14:imgEffect>
                      <a14:imgEffect>
                        <a14:sharpenSoften amount="100000"/>
                      </a14:imgEffect>
                      <a14:imgEffect>
                        <a14:colorTemperature colorTemp="5490"/>
                      </a14:imgEffect>
                      <a14:imgEffect>
                        <a14:saturation sat="0"/>
                      </a14:imgEffect>
                      <a14:imgEffect>
                        <a14:brightnessContrast bright="43000" contras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17" t="9497" r="29856" b="43863"/>
            <a:stretch/>
          </p:blipFill>
          <p:spPr>
            <a:xfrm>
              <a:off x="10346504" y="2581853"/>
              <a:ext cx="1201350" cy="1072153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D3ED121-1451-44EC-8CBC-BD5E3E3AE59B}"/>
                </a:ext>
              </a:extLst>
            </p:cNvPr>
            <p:cNvSpPr/>
            <p:nvPr/>
          </p:nvSpPr>
          <p:spPr>
            <a:xfrm>
              <a:off x="9871622" y="3506330"/>
              <a:ext cx="1958696" cy="762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Copperplate Gothic Bold" panose="020E0705020206020404" pitchFamily="34" charset="0"/>
                </a:rPr>
                <a:t>KROSS INNOVATIONS</a:t>
              </a:r>
              <a:endParaRPr lang="en-IN" b="1" dirty="0">
                <a:solidFill>
                  <a:schemeClr val="bg1"/>
                </a:solidFill>
                <a:latin typeface="Copperplate Gothic Bold" panose="020E0705020206020404" pitchFamily="34" charset="0"/>
              </a:endParaRPr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098F243A-BA58-4B0B-9D12-F48ED536DC9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34059"/>
          <a:stretch/>
        </p:blipFill>
        <p:spPr>
          <a:xfrm>
            <a:off x="4387850" y="2171660"/>
            <a:ext cx="2836762" cy="263492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60005" cy="1069200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82600" y="6525768"/>
            <a:ext cx="2418715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b="1" spc="-150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1100" b="1" spc="-7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100" b="1" spc="-110" dirty="0">
                <a:solidFill>
                  <a:srgbClr val="FFFFFF"/>
                </a:solidFill>
                <a:latin typeface="Trebuchet MS"/>
                <a:cs typeface="Trebuchet MS"/>
              </a:rPr>
              <a:t>re</a:t>
            </a:r>
            <a:r>
              <a:rPr sz="1100" b="1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b="1" spc="-65" dirty="0">
                <a:solidFill>
                  <a:srgbClr val="FFFFFF"/>
                </a:solidFill>
                <a:latin typeface="Trebuchet MS"/>
                <a:cs typeface="Trebuchet MS"/>
              </a:rPr>
              <a:t>doors</a:t>
            </a:r>
            <a:r>
              <a:rPr sz="1100" b="1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b="1" spc="-12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b="1" spc="-80" dirty="0">
                <a:solidFill>
                  <a:srgbClr val="FFFFFF"/>
                </a:solidFill>
                <a:latin typeface="Trebuchet MS"/>
                <a:cs typeface="Trebuchet MS"/>
              </a:rPr>
              <a:t>emain</a:t>
            </a:r>
            <a:r>
              <a:rPr sz="1100" b="1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b="1" spc="-75" dirty="0">
                <a:solidFill>
                  <a:srgbClr val="FFFFFF"/>
                </a:solidFill>
                <a:latin typeface="Trebuchet MS"/>
                <a:cs typeface="Trebuchet MS"/>
              </a:rPr>
              <a:t>one</a:t>
            </a:r>
            <a:r>
              <a:rPr sz="1100" b="1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b="1" spc="-65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1100" b="1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b="1" spc="-85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1100" b="1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b="1" spc="-75" dirty="0">
                <a:solidFill>
                  <a:srgbClr val="FFFFFF"/>
                </a:solidFill>
                <a:latin typeface="Trebuchet MS"/>
                <a:cs typeface="Trebuchet MS"/>
              </a:rPr>
              <a:t>impo</a:t>
            </a:r>
            <a:r>
              <a:rPr sz="1100" b="1" spc="-3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b="1" spc="-65" dirty="0">
                <a:solidFill>
                  <a:srgbClr val="FFFFFF"/>
                </a:solidFill>
                <a:latin typeface="Trebuchet MS"/>
                <a:cs typeface="Trebuchet MS"/>
              </a:rPr>
              <a:t>ta</a:t>
            </a:r>
            <a:r>
              <a:rPr sz="1100" b="1" spc="-9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100" b="1" spc="-65" dirty="0">
                <a:solidFill>
                  <a:srgbClr val="FFFFFF"/>
                </a:solidFill>
                <a:latin typeface="Trebuchet MS"/>
                <a:cs typeface="Trebuchet MS"/>
              </a:rPr>
              <a:t>t  </a:t>
            </a:r>
            <a:r>
              <a:rPr sz="1100" b="1" spc="-70" dirty="0">
                <a:solidFill>
                  <a:srgbClr val="FFFFFF"/>
                </a:solidFill>
                <a:latin typeface="Trebuchet MS"/>
                <a:cs typeface="Trebuchet MS"/>
              </a:rPr>
              <a:t>passive</a:t>
            </a:r>
            <a:r>
              <a:rPr sz="1100" b="1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b="1" spc="-95" dirty="0">
                <a:solidFill>
                  <a:srgbClr val="FFFFFF"/>
                </a:solidFill>
                <a:latin typeface="Trebuchet MS"/>
                <a:cs typeface="Trebuchet MS"/>
              </a:rPr>
              <a:t>fire</a:t>
            </a:r>
            <a:r>
              <a:rPr sz="1100" b="1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b="1" spc="-80" dirty="0">
                <a:solidFill>
                  <a:srgbClr val="FFFFFF"/>
                </a:solidFill>
                <a:latin typeface="Trebuchet MS"/>
                <a:cs typeface="Trebuchet MS"/>
              </a:rPr>
              <a:t>protection</a:t>
            </a:r>
            <a:r>
              <a:rPr sz="1100" b="1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b="1" spc="-75" dirty="0">
                <a:solidFill>
                  <a:srgbClr val="FFFFFF"/>
                </a:solidFill>
                <a:latin typeface="Trebuchet MS"/>
                <a:cs typeface="Trebuchet MS"/>
              </a:rPr>
              <a:t>components</a:t>
            </a:r>
            <a:r>
              <a:rPr sz="1100" b="1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b="1" spc="-65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1100" b="1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b="1" spc="-85" dirty="0">
                <a:solidFill>
                  <a:srgbClr val="FFFFFF"/>
                </a:solidFill>
                <a:latin typeface="Trebuchet MS"/>
                <a:cs typeface="Trebuchet MS"/>
              </a:rPr>
              <a:t>your </a:t>
            </a:r>
            <a:r>
              <a:rPr sz="1100" b="1" spc="-3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b="1" spc="-50" dirty="0">
                <a:solidFill>
                  <a:srgbClr val="FFFFFF"/>
                </a:solidFill>
                <a:latin typeface="Trebuchet MS"/>
                <a:cs typeface="Trebuchet MS"/>
              </a:rPr>
              <a:t>buildin</a:t>
            </a:r>
            <a:r>
              <a:rPr sz="1100" b="1" spc="-7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1100" b="1" spc="-155" dirty="0">
                <a:solidFill>
                  <a:srgbClr val="FFFFFF"/>
                </a:solidFill>
                <a:latin typeface="Trebuchet MS"/>
                <a:cs typeface="Trebuchet MS"/>
              </a:rPr>
              <a:t>.</a:t>
            </a:r>
            <a:r>
              <a:rPr sz="1100" b="1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b="1" spc="-15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b="1" spc="-90" dirty="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sz="1100" b="1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b="1" spc="-80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1100" b="1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b="1" spc="-95" dirty="0">
                <a:solidFill>
                  <a:srgbClr val="FFFFFF"/>
                </a:solidFill>
                <a:latin typeface="Trebuchet MS"/>
                <a:cs typeface="Trebuchet MS"/>
              </a:rPr>
              <a:t>se</a:t>
            </a:r>
            <a:r>
              <a:rPr sz="1100" b="1" spc="-6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b="1" spc="-85" dirty="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sz="1100" b="1" spc="-11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b="1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b="1" spc="-90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1100" b="1" spc="-80" dirty="0">
                <a:solidFill>
                  <a:srgbClr val="FFFFFF"/>
                </a:solidFill>
                <a:latin typeface="Trebuchet MS"/>
                <a:cs typeface="Trebuchet MS"/>
              </a:rPr>
              <a:t>our</a:t>
            </a:r>
            <a:r>
              <a:rPr sz="1100" b="1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b="1" spc="-70" dirty="0">
                <a:solidFill>
                  <a:srgbClr val="FFFFFF"/>
                </a:solidFill>
                <a:latin typeface="Trebuchet MS"/>
                <a:cs typeface="Trebuchet MS"/>
              </a:rPr>
              <a:t>main</a:t>
            </a:r>
            <a:r>
              <a:rPr sz="1100" b="1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b="1" spc="-80" dirty="0">
                <a:solidFill>
                  <a:srgbClr val="FFFFFF"/>
                </a:solidFill>
                <a:latin typeface="Trebuchet MS"/>
                <a:cs typeface="Trebuchet MS"/>
              </a:rPr>
              <a:t>purposes: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5119" y="7598785"/>
            <a:ext cx="9105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8295" marR="5080" indent="-316230">
              <a:lnSpc>
                <a:spcPct val="100000"/>
              </a:lnSpc>
              <a:spcBef>
                <a:spcPts val="100"/>
              </a:spcBef>
            </a:pPr>
            <a:r>
              <a:rPr sz="900" spc="-45" dirty="0">
                <a:solidFill>
                  <a:srgbClr val="FFFFFF"/>
                </a:solidFill>
                <a:latin typeface="Trebuchet MS"/>
                <a:cs typeface="Trebuchet MS"/>
              </a:rPr>
              <a:t>Suppr</a:t>
            </a:r>
            <a:r>
              <a:rPr sz="900" spc="-55" dirty="0">
                <a:solidFill>
                  <a:srgbClr val="FFFFFF"/>
                </a:solidFill>
                <a:latin typeface="Trebuchet MS"/>
                <a:cs typeface="Trebuchet MS"/>
              </a:rPr>
              <a:t>ess</a:t>
            </a:r>
            <a:r>
              <a:rPr sz="9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65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9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55" dirty="0">
                <a:solidFill>
                  <a:srgbClr val="FFFFFF"/>
                </a:solidFill>
                <a:latin typeface="Trebuchet MS"/>
                <a:cs typeface="Trebuchet MS"/>
              </a:rPr>
              <a:t>spread  </a:t>
            </a:r>
            <a:r>
              <a:rPr sz="900" spc="-65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9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75" dirty="0">
                <a:solidFill>
                  <a:srgbClr val="FFFFFF"/>
                </a:solidFill>
                <a:latin typeface="Trebuchet MS"/>
                <a:cs typeface="Trebuchet MS"/>
              </a:rPr>
              <a:t>fi</a:t>
            </a:r>
            <a:r>
              <a:rPr sz="900" spc="-9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00" spc="-8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endParaRPr sz="900">
              <a:latin typeface="Trebuchet MS"/>
              <a:cs typeface="Trebuchet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920695" y="7179792"/>
            <a:ext cx="255904" cy="357505"/>
            <a:chOff x="920695" y="7179792"/>
            <a:chExt cx="255904" cy="357505"/>
          </a:xfrm>
        </p:grpSpPr>
        <p:sp>
          <p:nvSpPr>
            <p:cNvPr id="6" name="object 6"/>
            <p:cNvSpPr/>
            <p:nvPr/>
          </p:nvSpPr>
          <p:spPr>
            <a:xfrm>
              <a:off x="920700" y="7179792"/>
              <a:ext cx="254635" cy="357505"/>
            </a:xfrm>
            <a:custGeom>
              <a:avLst/>
              <a:gdLst/>
              <a:ahLst/>
              <a:cxnLst/>
              <a:rect l="l" t="t" r="r" b="b"/>
              <a:pathLst>
                <a:path w="254634" h="357504">
                  <a:moveTo>
                    <a:pt x="251829" y="253822"/>
                  </a:moveTo>
                  <a:lnTo>
                    <a:pt x="191858" y="253822"/>
                  </a:lnTo>
                  <a:lnTo>
                    <a:pt x="188646" y="261372"/>
                  </a:lnTo>
                  <a:lnTo>
                    <a:pt x="187998" y="270724"/>
                  </a:lnTo>
                  <a:lnTo>
                    <a:pt x="190027" y="283445"/>
                  </a:lnTo>
                  <a:lnTo>
                    <a:pt x="194845" y="301104"/>
                  </a:lnTo>
                  <a:lnTo>
                    <a:pt x="196125" y="321201"/>
                  </a:lnTo>
                  <a:lnTo>
                    <a:pt x="187254" y="339055"/>
                  </a:lnTo>
                  <a:lnTo>
                    <a:pt x="167599" y="351989"/>
                  </a:lnTo>
                  <a:lnTo>
                    <a:pt x="136525" y="357327"/>
                  </a:lnTo>
                  <a:lnTo>
                    <a:pt x="139650" y="357365"/>
                  </a:lnTo>
                  <a:lnTo>
                    <a:pt x="199227" y="348271"/>
                  </a:lnTo>
                  <a:lnTo>
                    <a:pt x="236955" y="324448"/>
                  </a:lnTo>
                  <a:lnTo>
                    <a:pt x="254068" y="291083"/>
                  </a:lnTo>
                  <a:lnTo>
                    <a:pt x="251829" y="253822"/>
                  </a:lnTo>
                  <a:close/>
                </a:path>
                <a:path w="254634" h="357504">
                  <a:moveTo>
                    <a:pt x="37376" y="149364"/>
                  </a:moveTo>
                  <a:lnTo>
                    <a:pt x="15768" y="170879"/>
                  </a:lnTo>
                  <a:lnTo>
                    <a:pt x="4672" y="188655"/>
                  </a:lnTo>
                  <a:lnTo>
                    <a:pt x="584" y="212236"/>
                  </a:lnTo>
                  <a:lnTo>
                    <a:pt x="0" y="251167"/>
                  </a:lnTo>
                  <a:lnTo>
                    <a:pt x="7282" y="292769"/>
                  </a:lnTo>
                  <a:lnTo>
                    <a:pt x="29346" y="324872"/>
                  </a:lnTo>
                  <a:lnTo>
                    <a:pt x="66511" y="346497"/>
                  </a:lnTo>
                  <a:lnTo>
                    <a:pt x="119101" y="356666"/>
                  </a:lnTo>
                  <a:lnTo>
                    <a:pt x="92404" y="350666"/>
                  </a:lnTo>
                  <a:lnTo>
                    <a:pt x="73531" y="338878"/>
                  </a:lnTo>
                  <a:lnTo>
                    <a:pt x="62323" y="321792"/>
                  </a:lnTo>
                  <a:lnTo>
                    <a:pt x="58623" y="299897"/>
                  </a:lnTo>
                  <a:lnTo>
                    <a:pt x="61781" y="276154"/>
                  </a:lnTo>
                  <a:lnTo>
                    <a:pt x="68731" y="258911"/>
                  </a:lnTo>
                  <a:lnTo>
                    <a:pt x="75680" y="248398"/>
                  </a:lnTo>
                  <a:lnTo>
                    <a:pt x="78839" y="244843"/>
                  </a:lnTo>
                  <a:lnTo>
                    <a:pt x="92399" y="244843"/>
                  </a:lnTo>
                  <a:lnTo>
                    <a:pt x="93789" y="237370"/>
                  </a:lnTo>
                  <a:lnTo>
                    <a:pt x="97761" y="228611"/>
                  </a:lnTo>
                  <a:lnTo>
                    <a:pt x="55106" y="228611"/>
                  </a:lnTo>
                  <a:lnTo>
                    <a:pt x="38767" y="205844"/>
                  </a:lnTo>
                  <a:lnTo>
                    <a:pt x="37376" y="149364"/>
                  </a:lnTo>
                  <a:close/>
                </a:path>
                <a:path w="254634" h="357504">
                  <a:moveTo>
                    <a:pt x="208763" y="235864"/>
                  </a:moveTo>
                  <a:lnTo>
                    <a:pt x="175096" y="235864"/>
                  </a:lnTo>
                  <a:lnTo>
                    <a:pt x="183515" y="246151"/>
                  </a:lnTo>
                  <a:lnTo>
                    <a:pt x="178182" y="255028"/>
                  </a:lnTo>
                  <a:lnTo>
                    <a:pt x="172562" y="269540"/>
                  </a:lnTo>
                  <a:lnTo>
                    <a:pt x="171255" y="283052"/>
                  </a:lnTo>
                  <a:lnTo>
                    <a:pt x="172075" y="293024"/>
                  </a:lnTo>
                  <a:lnTo>
                    <a:pt x="172834" y="296913"/>
                  </a:lnTo>
                  <a:lnTo>
                    <a:pt x="174301" y="277300"/>
                  </a:lnTo>
                  <a:lnTo>
                    <a:pt x="181008" y="263918"/>
                  </a:lnTo>
                  <a:lnTo>
                    <a:pt x="188384" y="256261"/>
                  </a:lnTo>
                  <a:lnTo>
                    <a:pt x="191858" y="253822"/>
                  </a:lnTo>
                  <a:lnTo>
                    <a:pt x="251829" y="253822"/>
                  </a:lnTo>
                  <a:lnTo>
                    <a:pt x="251801" y="253365"/>
                  </a:lnTo>
                  <a:lnTo>
                    <a:pt x="249689" y="245618"/>
                  </a:lnTo>
                  <a:lnTo>
                    <a:pt x="211122" y="245618"/>
                  </a:lnTo>
                  <a:lnTo>
                    <a:pt x="208763" y="235864"/>
                  </a:lnTo>
                  <a:close/>
                </a:path>
                <a:path w="254634" h="357504">
                  <a:moveTo>
                    <a:pt x="92399" y="244843"/>
                  </a:moveTo>
                  <a:lnTo>
                    <a:pt x="78839" y="244843"/>
                  </a:lnTo>
                  <a:lnTo>
                    <a:pt x="79592" y="275396"/>
                  </a:lnTo>
                  <a:lnTo>
                    <a:pt x="88433" y="287710"/>
                  </a:lnTo>
                  <a:lnTo>
                    <a:pt x="96491" y="285325"/>
                  </a:lnTo>
                  <a:lnTo>
                    <a:pt x="94893" y="271780"/>
                  </a:lnTo>
                  <a:lnTo>
                    <a:pt x="90765" y="253822"/>
                  </a:lnTo>
                  <a:lnTo>
                    <a:pt x="90813" y="253365"/>
                  </a:lnTo>
                  <a:lnTo>
                    <a:pt x="92399" y="244843"/>
                  </a:lnTo>
                  <a:close/>
                </a:path>
                <a:path w="254634" h="357504">
                  <a:moveTo>
                    <a:pt x="111671" y="220916"/>
                  </a:moveTo>
                  <a:lnTo>
                    <a:pt x="102047" y="220916"/>
                  </a:lnTo>
                  <a:lnTo>
                    <a:pt x="101511" y="242302"/>
                  </a:lnTo>
                  <a:lnTo>
                    <a:pt x="106725" y="257862"/>
                  </a:lnTo>
                  <a:lnTo>
                    <a:pt x="113167" y="267366"/>
                  </a:lnTo>
                  <a:lnTo>
                    <a:pt x="116319" y="270586"/>
                  </a:lnTo>
                  <a:lnTo>
                    <a:pt x="109244" y="238745"/>
                  </a:lnTo>
                  <a:lnTo>
                    <a:pt x="111671" y="220916"/>
                  </a:lnTo>
                  <a:close/>
                </a:path>
                <a:path w="254634" h="357504">
                  <a:moveTo>
                    <a:pt x="204190" y="206400"/>
                  </a:moveTo>
                  <a:lnTo>
                    <a:pt x="149875" y="206400"/>
                  </a:lnTo>
                  <a:lnTo>
                    <a:pt x="158674" y="228188"/>
                  </a:lnTo>
                  <a:lnTo>
                    <a:pt x="162560" y="240780"/>
                  </a:lnTo>
                  <a:lnTo>
                    <a:pt x="162392" y="248975"/>
                  </a:lnTo>
                  <a:lnTo>
                    <a:pt x="159028" y="257568"/>
                  </a:lnTo>
                  <a:lnTo>
                    <a:pt x="166395" y="254734"/>
                  </a:lnTo>
                  <a:lnTo>
                    <a:pt x="168898" y="248975"/>
                  </a:lnTo>
                  <a:lnTo>
                    <a:pt x="168819" y="248398"/>
                  </a:lnTo>
                  <a:lnTo>
                    <a:pt x="166639" y="235824"/>
                  </a:lnTo>
                  <a:lnTo>
                    <a:pt x="159627" y="211023"/>
                  </a:lnTo>
                  <a:lnTo>
                    <a:pt x="204470" y="211023"/>
                  </a:lnTo>
                  <a:lnTo>
                    <a:pt x="204190" y="206400"/>
                  </a:lnTo>
                  <a:close/>
                </a:path>
                <a:path w="254634" h="357504">
                  <a:moveTo>
                    <a:pt x="204470" y="211023"/>
                  </a:moveTo>
                  <a:lnTo>
                    <a:pt x="159627" y="211023"/>
                  </a:lnTo>
                  <a:lnTo>
                    <a:pt x="165479" y="221126"/>
                  </a:lnTo>
                  <a:lnTo>
                    <a:pt x="168544" y="227891"/>
                  </a:lnTo>
                  <a:lnTo>
                    <a:pt x="169828" y="234376"/>
                  </a:lnTo>
                  <a:lnTo>
                    <a:pt x="170333" y="243636"/>
                  </a:lnTo>
                  <a:lnTo>
                    <a:pt x="171662" y="250259"/>
                  </a:lnTo>
                  <a:lnTo>
                    <a:pt x="173803" y="248975"/>
                  </a:lnTo>
                  <a:lnTo>
                    <a:pt x="175436" y="243058"/>
                  </a:lnTo>
                  <a:lnTo>
                    <a:pt x="175096" y="235864"/>
                  </a:lnTo>
                  <a:lnTo>
                    <a:pt x="208763" y="235864"/>
                  </a:lnTo>
                  <a:lnTo>
                    <a:pt x="205102" y="220727"/>
                  </a:lnTo>
                  <a:lnTo>
                    <a:pt x="204990" y="219606"/>
                  </a:lnTo>
                  <a:lnTo>
                    <a:pt x="204470" y="211023"/>
                  </a:lnTo>
                  <a:close/>
                </a:path>
                <a:path w="254634" h="357504">
                  <a:moveTo>
                    <a:pt x="246305" y="165963"/>
                  </a:moveTo>
                  <a:lnTo>
                    <a:pt x="222250" y="180281"/>
                  </a:lnTo>
                  <a:lnTo>
                    <a:pt x="210568" y="193351"/>
                  </a:lnTo>
                  <a:lnTo>
                    <a:pt x="207957" y="212640"/>
                  </a:lnTo>
                  <a:lnTo>
                    <a:pt x="211122" y="245618"/>
                  </a:lnTo>
                  <a:lnTo>
                    <a:pt x="249689" y="245618"/>
                  </a:lnTo>
                  <a:lnTo>
                    <a:pt x="242901" y="220727"/>
                  </a:lnTo>
                  <a:lnTo>
                    <a:pt x="239156" y="197215"/>
                  </a:lnTo>
                  <a:lnTo>
                    <a:pt x="240359" y="179927"/>
                  </a:lnTo>
                  <a:lnTo>
                    <a:pt x="246305" y="165963"/>
                  </a:lnTo>
                  <a:close/>
                </a:path>
                <a:path w="254634" h="357504">
                  <a:moveTo>
                    <a:pt x="80262" y="105117"/>
                  </a:moveTo>
                  <a:lnTo>
                    <a:pt x="59646" y="134590"/>
                  </a:lnTo>
                  <a:lnTo>
                    <a:pt x="51400" y="154209"/>
                  </a:lnTo>
                  <a:lnTo>
                    <a:pt x="54241" y="172505"/>
                  </a:lnTo>
                  <a:lnTo>
                    <a:pt x="54332" y="172885"/>
                  </a:lnTo>
                  <a:lnTo>
                    <a:pt x="67067" y="199148"/>
                  </a:lnTo>
                  <a:lnTo>
                    <a:pt x="70003" y="224200"/>
                  </a:lnTo>
                  <a:lnTo>
                    <a:pt x="55106" y="228611"/>
                  </a:lnTo>
                  <a:lnTo>
                    <a:pt x="97761" y="228611"/>
                  </a:lnTo>
                  <a:lnTo>
                    <a:pt x="99174" y="225497"/>
                  </a:lnTo>
                  <a:lnTo>
                    <a:pt x="102047" y="220916"/>
                  </a:lnTo>
                  <a:lnTo>
                    <a:pt x="111671" y="220916"/>
                  </a:lnTo>
                  <a:lnTo>
                    <a:pt x="112797" y="212640"/>
                  </a:lnTo>
                  <a:lnTo>
                    <a:pt x="112911" y="212236"/>
                  </a:lnTo>
                  <a:lnTo>
                    <a:pt x="119125" y="196938"/>
                  </a:lnTo>
                  <a:lnTo>
                    <a:pt x="106654" y="196938"/>
                  </a:lnTo>
                  <a:lnTo>
                    <a:pt x="84596" y="177459"/>
                  </a:lnTo>
                  <a:lnTo>
                    <a:pt x="74494" y="161401"/>
                  </a:lnTo>
                  <a:lnTo>
                    <a:pt x="73874" y="140156"/>
                  </a:lnTo>
                  <a:lnTo>
                    <a:pt x="80262" y="105117"/>
                  </a:lnTo>
                  <a:close/>
                </a:path>
                <a:path w="254634" h="357504">
                  <a:moveTo>
                    <a:pt x="186374" y="164033"/>
                  </a:moveTo>
                  <a:lnTo>
                    <a:pt x="138330" y="164033"/>
                  </a:lnTo>
                  <a:lnTo>
                    <a:pt x="141719" y="172505"/>
                  </a:lnTo>
                  <a:lnTo>
                    <a:pt x="143580" y="177947"/>
                  </a:lnTo>
                  <a:lnTo>
                    <a:pt x="144571" y="182715"/>
                  </a:lnTo>
                  <a:lnTo>
                    <a:pt x="145350" y="189166"/>
                  </a:lnTo>
                  <a:lnTo>
                    <a:pt x="145079" y="196938"/>
                  </a:lnTo>
                  <a:lnTo>
                    <a:pt x="144966" y="199148"/>
                  </a:lnTo>
                  <a:lnTo>
                    <a:pt x="143791" y="209569"/>
                  </a:lnTo>
                  <a:lnTo>
                    <a:pt x="144013" y="219606"/>
                  </a:lnTo>
                  <a:lnTo>
                    <a:pt x="148029" y="226580"/>
                  </a:lnTo>
                  <a:lnTo>
                    <a:pt x="151585" y="223888"/>
                  </a:lnTo>
                  <a:lnTo>
                    <a:pt x="149875" y="206400"/>
                  </a:lnTo>
                  <a:lnTo>
                    <a:pt x="204190" y="206400"/>
                  </a:lnTo>
                  <a:lnTo>
                    <a:pt x="204047" y="204039"/>
                  </a:lnTo>
                  <a:lnTo>
                    <a:pt x="209063" y="189027"/>
                  </a:lnTo>
                  <a:lnTo>
                    <a:pt x="218323" y="172885"/>
                  </a:lnTo>
                  <a:lnTo>
                    <a:pt x="185607" y="172885"/>
                  </a:lnTo>
                  <a:lnTo>
                    <a:pt x="186374" y="164033"/>
                  </a:lnTo>
                  <a:close/>
                </a:path>
                <a:path w="254634" h="357504">
                  <a:moveTo>
                    <a:pt x="132753" y="187985"/>
                  </a:moveTo>
                  <a:lnTo>
                    <a:pt x="124053" y="187985"/>
                  </a:lnTo>
                  <a:lnTo>
                    <a:pt x="121041" y="201072"/>
                  </a:lnTo>
                  <a:lnTo>
                    <a:pt x="121336" y="211023"/>
                  </a:lnTo>
                  <a:lnTo>
                    <a:pt x="121434" y="212640"/>
                  </a:lnTo>
                  <a:lnTo>
                    <a:pt x="123049" y="220298"/>
                  </a:lnTo>
                  <a:lnTo>
                    <a:pt x="124053" y="223291"/>
                  </a:lnTo>
                  <a:lnTo>
                    <a:pt x="124759" y="205574"/>
                  </a:lnTo>
                  <a:lnTo>
                    <a:pt x="130252" y="193100"/>
                  </a:lnTo>
                  <a:lnTo>
                    <a:pt x="132753" y="187985"/>
                  </a:lnTo>
                  <a:close/>
                </a:path>
                <a:path w="254634" h="357504">
                  <a:moveTo>
                    <a:pt x="120942" y="44272"/>
                  </a:moveTo>
                  <a:lnTo>
                    <a:pt x="92272" y="85855"/>
                  </a:lnTo>
                  <a:lnTo>
                    <a:pt x="81227" y="115619"/>
                  </a:lnTo>
                  <a:lnTo>
                    <a:pt x="86468" y="147876"/>
                  </a:lnTo>
                  <a:lnTo>
                    <a:pt x="106654" y="196938"/>
                  </a:lnTo>
                  <a:lnTo>
                    <a:pt x="119125" y="196938"/>
                  </a:lnTo>
                  <a:lnTo>
                    <a:pt x="120083" y="194580"/>
                  </a:lnTo>
                  <a:lnTo>
                    <a:pt x="124053" y="187985"/>
                  </a:lnTo>
                  <a:lnTo>
                    <a:pt x="132753" y="187985"/>
                  </a:lnTo>
                  <a:lnTo>
                    <a:pt x="136214" y="180907"/>
                  </a:lnTo>
                  <a:lnTo>
                    <a:pt x="138330" y="164033"/>
                  </a:lnTo>
                  <a:lnTo>
                    <a:pt x="186374" y="164033"/>
                  </a:lnTo>
                  <a:lnTo>
                    <a:pt x="187774" y="147876"/>
                  </a:lnTo>
                  <a:lnTo>
                    <a:pt x="187797" y="147167"/>
                  </a:lnTo>
                  <a:lnTo>
                    <a:pt x="181469" y="115976"/>
                  </a:lnTo>
                  <a:lnTo>
                    <a:pt x="181355" y="115620"/>
                  </a:lnTo>
                  <a:lnTo>
                    <a:pt x="165262" y="115619"/>
                  </a:lnTo>
                  <a:lnTo>
                    <a:pt x="161766" y="109537"/>
                  </a:lnTo>
                  <a:lnTo>
                    <a:pt x="120942" y="109537"/>
                  </a:lnTo>
                  <a:lnTo>
                    <a:pt x="113519" y="90465"/>
                  </a:lnTo>
                  <a:lnTo>
                    <a:pt x="111045" y="77309"/>
                  </a:lnTo>
                  <a:lnTo>
                    <a:pt x="113519" y="63951"/>
                  </a:lnTo>
                  <a:lnTo>
                    <a:pt x="120942" y="44272"/>
                  </a:lnTo>
                  <a:close/>
                </a:path>
                <a:path w="254634" h="357504">
                  <a:moveTo>
                    <a:pt x="186705" y="86855"/>
                  </a:moveTo>
                  <a:lnTo>
                    <a:pt x="196273" y="133671"/>
                  </a:lnTo>
                  <a:lnTo>
                    <a:pt x="194814" y="159535"/>
                  </a:lnTo>
                  <a:lnTo>
                    <a:pt x="189026" y="170567"/>
                  </a:lnTo>
                  <a:lnTo>
                    <a:pt x="185607" y="172885"/>
                  </a:lnTo>
                  <a:lnTo>
                    <a:pt x="218323" y="172885"/>
                  </a:lnTo>
                  <a:lnTo>
                    <a:pt x="221019" y="168186"/>
                  </a:lnTo>
                  <a:lnTo>
                    <a:pt x="223317" y="159381"/>
                  </a:lnTo>
                  <a:lnTo>
                    <a:pt x="208950" y="159381"/>
                  </a:lnTo>
                  <a:lnTo>
                    <a:pt x="206489" y="147167"/>
                  </a:lnTo>
                  <a:lnTo>
                    <a:pt x="202941" y="125603"/>
                  </a:lnTo>
                  <a:lnTo>
                    <a:pt x="196191" y="106219"/>
                  </a:lnTo>
                  <a:lnTo>
                    <a:pt x="189644" y="92232"/>
                  </a:lnTo>
                  <a:lnTo>
                    <a:pt x="186705" y="86855"/>
                  </a:lnTo>
                  <a:close/>
                </a:path>
                <a:path w="254634" h="357504">
                  <a:moveTo>
                    <a:pt x="215289" y="132765"/>
                  </a:moveTo>
                  <a:lnTo>
                    <a:pt x="215928" y="146062"/>
                  </a:lnTo>
                  <a:lnTo>
                    <a:pt x="212956" y="156973"/>
                  </a:lnTo>
                  <a:lnTo>
                    <a:pt x="208950" y="159381"/>
                  </a:lnTo>
                  <a:lnTo>
                    <a:pt x="223317" y="159381"/>
                  </a:lnTo>
                  <a:lnTo>
                    <a:pt x="224269" y="155734"/>
                  </a:lnTo>
                  <a:lnTo>
                    <a:pt x="221839" y="144327"/>
                  </a:lnTo>
                  <a:lnTo>
                    <a:pt x="217566" y="135994"/>
                  </a:lnTo>
                  <a:lnTo>
                    <a:pt x="215289" y="132765"/>
                  </a:lnTo>
                  <a:close/>
                </a:path>
                <a:path w="254634" h="357504">
                  <a:moveTo>
                    <a:pt x="168691" y="78270"/>
                  </a:moveTo>
                  <a:lnTo>
                    <a:pt x="169491" y="97768"/>
                  </a:lnTo>
                  <a:lnTo>
                    <a:pt x="168164" y="109089"/>
                  </a:lnTo>
                  <a:lnTo>
                    <a:pt x="166244" y="114338"/>
                  </a:lnTo>
                  <a:lnTo>
                    <a:pt x="165263" y="115620"/>
                  </a:lnTo>
                  <a:lnTo>
                    <a:pt x="181355" y="115620"/>
                  </a:lnTo>
                  <a:lnTo>
                    <a:pt x="172954" y="89453"/>
                  </a:lnTo>
                  <a:lnTo>
                    <a:pt x="168691" y="78270"/>
                  </a:lnTo>
                  <a:close/>
                </a:path>
                <a:path w="254634" h="357504">
                  <a:moveTo>
                    <a:pt x="147335" y="0"/>
                  </a:moveTo>
                  <a:lnTo>
                    <a:pt x="143426" y="31200"/>
                  </a:lnTo>
                  <a:lnTo>
                    <a:pt x="132408" y="53735"/>
                  </a:lnTo>
                  <a:lnTo>
                    <a:pt x="122256" y="76786"/>
                  </a:lnTo>
                  <a:lnTo>
                    <a:pt x="120942" y="109537"/>
                  </a:lnTo>
                  <a:lnTo>
                    <a:pt x="161766" y="109537"/>
                  </a:lnTo>
                  <a:lnTo>
                    <a:pt x="157844" y="102713"/>
                  </a:lnTo>
                  <a:lnTo>
                    <a:pt x="157431" y="84154"/>
                  </a:lnTo>
                  <a:lnTo>
                    <a:pt x="159702" y="63951"/>
                  </a:lnTo>
                  <a:lnTo>
                    <a:pt x="160322" y="46469"/>
                  </a:lnTo>
                  <a:lnTo>
                    <a:pt x="157361" y="30807"/>
                  </a:lnTo>
                  <a:lnTo>
                    <a:pt x="153001" y="15767"/>
                  </a:lnTo>
                  <a:lnTo>
                    <a:pt x="149054" y="4460"/>
                  </a:lnTo>
                  <a:lnTo>
                    <a:pt x="1473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0695" y="7382992"/>
              <a:ext cx="255428" cy="154165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699412" y="7578534"/>
            <a:ext cx="10223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975" marR="5080" indent="-41910">
              <a:lnSpc>
                <a:spcPct val="100000"/>
              </a:lnSpc>
              <a:spcBef>
                <a:spcPts val="100"/>
              </a:spcBef>
            </a:pPr>
            <a:r>
              <a:rPr sz="900" spc="-65" dirty="0">
                <a:solidFill>
                  <a:srgbClr val="FFFFFF"/>
                </a:solidFill>
                <a:latin typeface="Trebuchet MS"/>
                <a:cs typeface="Trebuchet MS"/>
              </a:rPr>
              <a:t>Redu</a:t>
            </a:r>
            <a:r>
              <a:rPr sz="900" spc="-7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900" spc="-8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9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50" dirty="0">
                <a:solidFill>
                  <a:srgbClr val="FFFFFF"/>
                </a:solidFill>
                <a:latin typeface="Trebuchet MS"/>
                <a:cs typeface="Trebuchet MS"/>
              </a:rPr>
              <a:t>smok</a:t>
            </a:r>
            <a:r>
              <a:rPr sz="900" spc="-8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9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70" dirty="0">
                <a:solidFill>
                  <a:srgbClr val="FFFFFF"/>
                </a:solidFill>
                <a:latin typeface="Trebuchet MS"/>
                <a:cs typeface="Trebuchet MS"/>
              </a:rPr>
              <a:t>haza</a:t>
            </a:r>
            <a:r>
              <a:rPr sz="900" spc="-6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00" spc="-35" dirty="0">
                <a:solidFill>
                  <a:srgbClr val="FFFFFF"/>
                </a:solidFill>
                <a:latin typeface="Trebuchet MS"/>
                <a:cs typeface="Trebuchet MS"/>
              </a:rPr>
              <a:t>ds  </a:t>
            </a:r>
            <a:r>
              <a:rPr sz="900" spc="-50" dirty="0">
                <a:solidFill>
                  <a:srgbClr val="FFFFFF"/>
                </a:solidFill>
                <a:latin typeface="Trebuchet MS"/>
                <a:cs typeface="Trebuchet MS"/>
              </a:rPr>
              <a:t>b</a:t>
            </a:r>
            <a:r>
              <a:rPr sz="900" spc="-55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900" spc="-95" dirty="0">
                <a:solidFill>
                  <a:srgbClr val="FFFFFF"/>
                </a:solidFill>
                <a:latin typeface="Trebuchet MS"/>
                <a:cs typeface="Trebuchet MS"/>
              </a:rPr>
              <a:t> c</a:t>
            </a:r>
            <a:r>
              <a:rPr sz="900" spc="-3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900" spc="-4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900" spc="-50" dirty="0">
                <a:solidFill>
                  <a:srgbClr val="FFFFFF"/>
                </a:solidFill>
                <a:latin typeface="Trebuchet MS"/>
                <a:cs typeface="Trebuchet MS"/>
              </a:rPr>
              <a:t>taining</a:t>
            </a:r>
            <a:r>
              <a:rPr sz="9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50" dirty="0">
                <a:solidFill>
                  <a:srgbClr val="FFFFFF"/>
                </a:solidFill>
                <a:latin typeface="Trebuchet MS"/>
                <a:cs typeface="Trebuchet MS"/>
              </a:rPr>
              <a:t>smok</a:t>
            </a:r>
            <a:r>
              <a:rPr sz="900" spc="-8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endParaRPr sz="900" dirty="0">
              <a:latin typeface="Trebuchet MS"/>
              <a:cs typeface="Trebuchet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855901" y="7200909"/>
            <a:ext cx="1445260" cy="1144270"/>
            <a:chOff x="855901" y="7200909"/>
            <a:chExt cx="1445260" cy="1144270"/>
          </a:xfrm>
        </p:grpSpPr>
        <p:sp>
          <p:nvSpPr>
            <p:cNvPr id="10" name="object 10"/>
            <p:cNvSpPr/>
            <p:nvPr/>
          </p:nvSpPr>
          <p:spPr>
            <a:xfrm>
              <a:off x="2082326" y="7200909"/>
              <a:ext cx="213360" cy="351155"/>
            </a:xfrm>
            <a:custGeom>
              <a:avLst/>
              <a:gdLst/>
              <a:ahLst/>
              <a:cxnLst/>
              <a:rect l="l" t="t" r="r" b="b"/>
              <a:pathLst>
                <a:path w="213360" h="351154">
                  <a:moveTo>
                    <a:pt x="136675" y="245290"/>
                  </a:moveTo>
                  <a:lnTo>
                    <a:pt x="84128" y="245290"/>
                  </a:lnTo>
                  <a:lnTo>
                    <a:pt x="79086" y="250345"/>
                  </a:lnTo>
                  <a:lnTo>
                    <a:pt x="78705" y="262143"/>
                  </a:lnTo>
                  <a:lnTo>
                    <a:pt x="85169" y="265039"/>
                  </a:lnTo>
                  <a:lnTo>
                    <a:pt x="84026" y="268697"/>
                  </a:lnTo>
                  <a:lnTo>
                    <a:pt x="88979" y="288293"/>
                  </a:lnTo>
                  <a:lnTo>
                    <a:pt x="96599" y="294605"/>
                  </a:lnTo>
                  <a:lnTo>
                    <a:pt x="96409" y="297424"/>
                  </a:lnTo>
                  <a:lnTo>
                    <a:pt x="96790" y="308054"/>
                  </a:lnTo>
                  <a:lnTo>
                    <a:pt x="102949" y="316029"/>
                  </a:lnTo>
                  <a:lnTo>
                    <a:pt x="101425" y="328641"/>
                  </a:lnTo>
                  <a:lnTo>
                    <a:pt x="104473" y="348567"/>
                  </a:lnTo>
                  <a:lnTo>
                    <a:pt x="108029" y="349684"/>
                  </a:lnTo>
                  <a:lnTo>
                    <a:pt x="109376" y="350700"/>
                  </a:lnTo>
                  <a:lnTo>
                    <a:pt x="112792" y="350408"/>
                  </a:lnTo>
                  <a:lnTo>
                    <a:pt x="112792" y="345239"/>
                  </a:lnTo>
                  <a:lnTo>
                    <a:pt x="112411" y="338191"/>
                  </a:lnTo>
                  <a:lnTo>
                    <a:pt x="114697" y="320271"/>
                  </a:lnTo>
                  <a:lnTo>
                    <a:pt x="117173" y="318506"/>
                  </a:lnTo>
                  <a:lnTo>
                    <a:pt x="119650" y="309210"/>
                  </a:lnTo>
                  <a:lnTo>
                    <a:pt x="116983" y="306136"/>
                  </a:lnTo>
                  <a:lnTo>
                    <a:pt x="117554" y="295519"/>
                  </a:lnTo>
                  <a:lnTo>
                    <a:pt x="120793" y="283390"/>
                  </a:lnTo>
                  <a:lnTo>
                    <a:pt x="124054" y="274764"/>
                  </a:lnTo>
                  <a:lnTo>
                    <a:pt x="128305" y="266900"/>
                  </a:lnTo>
                  <a:lnTo>
                    <a:pt x="132537" y="259559"/>
                  </a:lnTo>
                  <a:lnTo>
                    <a:pt x="135741" y="252504"/>
                  </a:lnTo>
                  <a:lnTo>
                    <a:pt x="136718" y="246064"/>
                  </a:lnTo>
                  <a:lnTo>
                    <a:pt x="136675" y="245290"/>
                  </a:lnTo>
                  <a:close/>
                </a:path>
                <a:path w="213360" h="351154">
                  <a:moveTo>
                    <a:pt x="80354" y="0"/>
                  </a:moveTo>
                  <a:lnTo>
                    <a:pt x="48797" y="10836"/>
                  </a:lnTo>
                  <a:lnTo>
                    <a:pt x="27215" y="25251"/>
                  </a:lnTo>
                  <a:lnTo>
                    <a:pt x="18255" y="37096"/>
                  </a:lnTo>
                  <a:lnTo>
                    <a:pt x="20327" y="52709"/>
                  </a:lnTo>
                  <a:lnTo>
                    <a:pt x="31842" y="78425"/>
                  </a:lnTo>
                  <a:lnTo>
                    <a:pt x="28123" y="79277"/>
                  </a:lnTo>
                  <a:lnTo>
                    <a:pt x="19514" y="83008"/>
                  </a:lnTo>
                  <a:lnTo>
                    <a:pt x="9832" y="91386"/>
                  </a:lnTo>
                  <a:lnTo>
                    <a:pt x="2899" y="106175"/>
                  </a:lnTo>
                  <a:lnTo>
                    <a:pt x="0" y="120701"/>
                  </a:lnTo>
                  <a:lnTo>
                    <a:pt x="1135" y="129520"/>
                  </a:lnTo>
                  <a:lnTo>
                    <a:pt x="8198" y="136211"/>
                  </a:lnTo>
                  <a:lnTo>
                    <a:pt x="23079" y="144351"/>
                  </a:lnTo>
                  <a:lnTo>
                    <a:pt x="21096" y="146311"/>
                  </a:lnTo>
                  <a:lnTo>
                    <a:pt x="17488" y="151957"/>
                  </a:lnTo>
                  <a:lnTo>
                    <a:pt x="15771" y="160933"/>
                  </a:lnTo>
                  <a:lnTo>
                    <a:pt x="19460" y="172888"/>
                  </a:lnTo>
                  <a:lnTo>
                    <a:pt x="25782" y="183302"/>
                  </a:lnTo>
                  <a:lnTo>
                    <a:pt x="32176" y="189576"/>
                  </a:lnTo>
                  <a:lnTo>
                    <a:pt x="42498" y="194230"/>
                  </a:lnTo>
                  <a:lnTo>
                    <a:pt x="60608" y="199786"/>
                  </a:lnTo>
                  <a:lnTo>
                    <a:pt x="58366" y="202976"/>
                  </a:lnTo>
                  <a:lnTo>
                    <a:pt x="54393" y="211100"/>
                  </a:lnTo>
                  <a:lnTo>
                    <a:pt x="52812" y="221995"/>
                  </a:lnTo>
                  <a:lnTo>
                    <a:pt x="57750" y="233492"/>
                  </a:lnTo>
                  <a:lnTo>
                    <a:pt x="65342" y="241999"/>
                  </a:lnTo>
                  <a:lnTo>
                    <a:pt x="70620" y="246064"/>
                  </a:lnTo>
                  <a:lnTo>
                    <a:pt x="76058" y="246792"/>
                  </a:lnTo>
                  <a:lnTo>
                    <a:pt x="84128" y="245290"/>
                  </a:lnTo>
                  <a:lnTo>
                    <a:pt x="136675" y="245290"/>
                  </a:lnTo>
                  <a:lnTo>
                    <a:pt x="135411" y="240074"/>
                  </a:lnTo>
                  <a:lnTo>
                    <a:pt x="132664" y="237493"/>
                  </a:lnTo>
                  <a:lnTo>
                    <a:pt x="127079" y="237493"/>
                  </a:lnTo>
                  <a:lnTo>
                    <a:pt x="133603" y="229583"/>
                  </a:lnTo>
                  <a:lnTo>
                    <a:pt x="142483" y="222262"/>
                  </a:lnTo>
                  <a:lnTo>
                    <a:pt x="150970" y="214708"/>
                  </a:lnTo>
                  <a:lnTo>
                    <a:pt x="156315" y="206098"/>
                  </a:lnTo>
                  <a:lnTo>
                    <a:pt x="160125" y="193563"/>
                  </a:lnTo>
                  <a:lnTo>
                    <a:pt x="156975" y="188166"/>
                  </a:lnTo>
                  <a:lnTo>
                    <a:pt x="173739" y="184013"/>
                  </a:lnTo>
                  <a:lnTo>
                    <a:pt x="179073" y="160772"/>
                  </a:lnTo>
                  <a:lnTo>
                    <a:pt x="172977" y="155463"/>
                  </a:lnTo>
                  <a:lnTo>
                    <a:pt x="190884" y="152961"/>
                  </a:lnTo>
                  <a:lnTo>
                    <a:pt x="192408" y="131384"/>
                  </a:lnTo>
                  <a:lnTo>
                    <a:pt x="185741" y="131054"/>
                  </a:lnTo>
                  <a:lnTo>
                    <a:pt x="190082" y="127437"/>
                  </a:lnTo>
                  <a:lnTo>
                    <a:pt x="199617" y="117298"/>
                  </a:lnTo>
                  <a:lnTo>
                    <a:pt x="209117" y="101709"/>
                  </a:lnTo>
                  <a:lnTo>
                    <a:pt x="213351" y="81740"/>
                  </a:lnTo>
                  <a:lnTo>
                    <a:pt x="209563" y="62069"/>
                  </a:lnTo>
                  <a:lnTo>
                    <a:pt x="200331" y="46912"/>
                  </a:lnTo>
                  <a:lnTo>
                    <a:pt x="188421" y="36672"/>
                  </a:lnTo>
                  <a:lnTo>
                    <a:pt x="176597" y="31753"/>
                  </a:lnTo>
                  <a:lnTo>
                    <a:pt x="175872" y="25288"/>
                  </a:lnTo>
                  <a:lnTo>
                    <a:pt x="157356" y="25288"/>
                  </a:lnTo>
                  <a:lnTo>
                    <a:pt x="141544" y="10450"/>
                  </a:lnTo>
                  <a:lnTo>
                    <a:pt x="113573" y="946"/>
                  </a:lnTo>
                  <a:lnTo>
                    <a:pt x="80354" y="0"/>
                  </a:lnTo>
                  <a:close/>
                </a:path>
                <a:path w="213360" h="351154">
                  <a:moveTo>
                    <a:pt x="132048" y="236913"/>
                  </a:moveTo>
                  <a:lnTo>
                    <a:pt x="127079" y="237493"/>
                  </a:lnTo>
                  <a:lnTo>
                    <a:pt x="132664" y="237493"/>
                  </a:lnTo>
                  <a:lnTo>
                    <a:pt x="132048" y="236913"/>
                  </a:lnTo>
                  <a:close/>
                </a:path>
                <a:path w="213360" h="351154">
                  <a:moveTo>
                    <a:pt x="165104" y="20507"/>
                  </a:moveTo>
                  <a:lnTo>
                    <a:pt x="157356" y="25288"/>
                  </a:lnTo>
                  <a:lnTo>
                    <a:pt x="175872" y="25288"/>
                  </a:lnTo>
                  <a:lnTo>
                    <a:pt x="175814" y="24769"/>
                  </a:lnTo>
                  <a:lnTo>
                    <a:pt x="171620" y="20677"/>
                  </a:lnTo>
                  <a:lnTo>
                    <a:pt x="165104" y="2050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090889" y="7211415"/>
              <a:ext cx="210185" cy="335915"/>
            </a:xfrm>
            <a:custGeom>
              <a:avLst/>
              <a:gdLst/>
              <a:ahLst/>
              <a:cxnLst/>
              <a:rect l="l" t="t" r="r" b="b"/>
              <a:pathLst>
                <a:path w="210185" h="335915">
                  <a:moveTo>
                    <a:pt x="3606" y="140220"/>
                  </a:moveTo>
                  <a:lnTo>
                    <a:pt x="1651" y="143306"/>
                  </a:lnTo>
                  <a:lnTo>
                    <a:pt x="0" y="148412"/>
                  </a:lnTo>
                  <a:lnTo>
                    <a:pt x="850" y="154216"/>
                  </a:lnTo>
                  <a:lnTo>
                    <a:pt x="1676" y="156565"/>
                  </a:lnTo>
                  <a:lnTo>
                    <a:pt x="812" y="152450"/>
                  </a:lnTo>
                  <a:lnTo>
                    <a:pt x="2032" y="143484"/>
                  </a:lnTo>
                  <a:lnTo>
                    <a:pt x="3606" y="140220"/>
                  </a:lnTo>
                  <a:close/>
                </a:path>
                <a:path w="210185" h="335915">
                  <a:moveTo>
                    <a:pt x="6019" y="136385"/>
                  </a:moveTo>
                  <a:lnTo>
                    <a:pt x="4597" y="138150"/>
                  </a:lnTo>
                  <a:lnTo>
                    <a:pt x="3606" y="140220"/>
                  </a:lnTo>
                  <a:lnTo>
                    <a:pt x="6019" y="136385"/>
                  </a:lnTo>
                  <a:close/>
                </a:path>
                <a:path w="210185" h="335915">
                  <a:moveTo>
                    <a:pt x="18834" y="65862"/>
                  </a:moveTo>
                  <a:lnTo>
                    <a:pt x="15011" y="58077"/>
                  </a:lnTo>
                  <a:lnTo>
                    <a:pt x="12319" y="48260"/>
                  </a:lnTo>
                  <a:lnTo>
                    <a:pt x="11582" y="37134"/>
                  </a:lnTo>
                  <a:lnTo>
                    <a:pt x="13627" y="25349"/>
                  </a:lnTo>
                  <a:lnTo>
                    <a:pt x="16725" y="16052"/>
                  </a:lnTo>
                  <a:lnTo>
                    <a:pt x="17843" y="14020"/>
                  </a:lnTo>
                  <a:lnTo>
                    <a:pt x="16611" y="15367"/>
                  </a:lnTo>
                  <a:lnTo>
                    <a:pt x="11544" y="26238"/>
                  </a:lnTo>
                  <a:lnTo>
                    <a:pt x="9842" y="37325"/>
                  </a:lnTo>
                  <a:lnTo>
                    <a:pt x="10439" y="47053"/>
                  </a:lnTo>
                  <a:lnTo>
                    <a:pt x="13411" y="56286"/>
                  </a:lnTo>
                  <a:lnTo>
                    <a:pt x="18834" y="65862"/>
                  </a:lnTo>
                  <a:close/>
                </a:path>
                <a:path w="210185" h="335915">
                  <a:moveTo>
                    <a:pt x="30429" y="2260"/>
                  </a:moveTo>
                  <a:lnTo>
                    <a:pt x="24980" y="5765"/>
                  </a:lnTo>
                  <a:lnTo>
                    <a:pt x="19875" y="10312"/>
                  </a:lnTo>
                  <a:lnTo>
                    <a:pt x="17843" y="14020"/>
                  </a:lnTo>
                  <a:lnTo>
                    <a:pt x="24142" y="7099"/>
                  </a:lnTo>
                  <a:lnTo>
                    <a:pt x="30429" y="2260"/>
                  </a:lnTo>
                  <a:close/>
                </a:path>
                <a:path w="210185" h="335915">
                  <a:moveTo>
                    <a:pt x="33947" y="0"/>
                  </a:moveTo>
                  <a:lnTo>
                    <a:pt x="30962" y="1854"/>
                  </a:lnTo>
                  <a:lnTo>
                    <a:pt x="30429" y="2260"/>
                  </a:lnTo>
                  <a:lnTo>
                    <a:pt x="33947" y="0"/>
                  </a:lnTo>
                  <a:close/>
                </a:path>
                <a:path w="210185" h="335915">
                  <a:moveTo>
                    <a:pt x="43091" y="191439"/>
                  </a:moveTo>
                  <a:lnTo>
                    <a:pt x="4038" y="163233"/>
                  </a:lnTo>
                  <a:lnTo>
                    <a:pt x="1676" y="156565"/>
                  </a:lnTo>
                  <a:lnTo>
                    <a:pt x="3479" y="165138"/>
                  </a:lnTo>
                  <a:lnTo>
                    <a:pt x="8102" y="176504"/>
                  </a:lnTo>
                  <a:lnTo>
                    <a:pt x="13411" y="183184"/>
                  </a:lnTo>
                  <a:lnTo>
                    <a:pt x="22796" y="187794"/>
                  </a:lnTo>
                  <a:lnTo>
                    <a:pt x="39662" y="192938"/>
                  </a:lnTo>
                  <a:lnTo>
                    <a:pt x="36055" y="201422"/>
                  </a:lnTo>
                  <a:lnTo>
                    <a:pt x="39281" y="212191"/>
                  </a:lnTo>
                  <a:lnTo>
                    <a:pt x="37757" y="200583"/>
                  </a:lnTo>
                  <a:lnTo>
                    <a:pt x="43091" y="191439"/>
                  </a:lnTo>
                  <a:close/>
                </a:path>
                <a:path w="210185" h="335915">
                  <a:moveTo>
                    <a:pt x="80924" y="134493"/>
                  </a:moveTo>
                  <a:lnTo>
                    <a:pt x="74574" y="144233"/>
                  </a:lnTo>
                  <a:lnTo>
                    <a:pt x="53759" y="149326"/>
                  </a:lnTo>
                  <a:lnTo>
                    <a:pt x="44475" y="145453"/>
                  </a:lnTo>
                  <a:lnTo>
                    <a:pt x="51587" y="151536"/>
                  </a:lnTo>
                  <a:lnTo>
                    <a:pt x="60286" y="149326"/>
                  </a:lnTo>
                  <a:lnTo>
                    <a:pt x="77749" y="144894"/>
                  </a:lnTo>
                  <a:lnTo>
                    <a:pt x="80924" y="134493"/>
                  </a:lnTo>
                  <a:close/>
                </a:path>
                <a:path w="210185" h="335915">
                  <a:moveTo>
                    <a:pt x="84416" y="119735"/>
                  </a:moveTo>
                  <a:lnTo>
                    <a:pt x="82283" y="122923"/>
                  </a:lnTo>
                  <a:lnTo>
                    <a:pt x="75552" y="129819"/>
                  </a:lnTo>
                  <a:lnTo>
                    <a:pt x="63677" y="136398"/>
                  </a:lnTo>
                  <a:lnTo>
                    <a:pt x="46139" y="138658"/>
                  </a:lnTo>
                  <a:lnTo>
                    <a:pt x="29464" y="135432"/>
                  </a:lnTo>
                  <a:lnTo>
                    <a:pt x="19494" y="129882"/>
                  </a:lnTo>
                  <a:lnTo>
                    <a:pt x="14554" y="124625"/>
                  </a:lnTo>
                  <a:lnTo>
                    <a:pt x="13004" y="122212"/>
                  </a:lnTo>
                  <a:lnTo>
                    <a:pt x="14198" y="124790"/>
                  </a:lnTo>
                  <a:lnTo>
                    <a:pt x="19050" y="130606"/>
                  </a:lnTo>
                  <a:lnTo>
                    <a:pt x="29387" y="136791"/>
                  </a:lnTo>
                  <a:lnTo>
                    <a:pt x="47091" y="140474"/>
                  </a:lnTo>
                  <a:lnTo>
                    <a:pt x="64160" y="141274"/>
                  </a:lnTo>
                  <a:lnTo>
                    <a:pt x="73748" y="139382"/>
                  </a:lnTo>
                  <a:lnTo>
                    <a:pt x="79324" y="132842"/>
                  </a:lnTo>
                  <a:lnTo>
                    <a:pt x="84416" y="119735"/>
                  </a:lnTo>
                  <a:close/>
                </a:path>
                <a:path w="210185" h="335915">
                  <a:moveTo>
                    <a:pt x="87998" y="254215"/>
                  </a:moveTo>
                  <a:lnTo>
                    <a:pt x="87020" y="252387"/>
                  </a:lnTo>
                  <a:lnTo>
                    <a:pt x="87528" y="253746"/>
                  </a:lnTo>
                  <a:lnTo>
                    <a:pt x="87998" y="254215"/>
                  </a:lnTo>
                  <a:close/>
                </a:path>
                <a:path w="210185" h="335915">
                  <a:moveTo>
                    <a:pt x="88392" y="254609"/>
                  </a:moveTo>
                  <a:lnTo>
                    <a:pt x="87998" y="254215"/>
                  </a:lnTo>
                  <a:lnTo>
                    <a:pt x="88226" y="254622"/>
                  </a:lnTo>
                  <a:lnTo>
                    <a:pt x="88392" y="254609"/>
                  </a:lnTo>
                  <a:close/>
                </a:path>
                <a:path w="210185" h="335915">
                  <a:moveTo>
                    <a:pt x="95275" y="335407"/>
                  </a:moveTo>
                  <a:lnTo>
                    <a:pt x="92506" y="329768"/>
                  </a:lnTo>
                  <a:lnTo>
                    <a:pt x="91757" y="314159"/>
                  </a:lnTo>
                  <a:lnTo>
                    <a:pt x="92735" y="305841"/>
                  </a:lnTo>
                  <a:lnTo>
                    <a:pt x="87147" y="301980"/>
                  </a:lnTo>
                  <a:lnTo>
                    <a:pt x="83591" y="290690"/>
                  </a:lnTo>
                  <a:lnTo>
                    <a:pt x="86131" y="285699"/>
                  </a:lnTo>
                  <a:lnTo>
                    <a:pt x="83185" y="291439"/>
                  </a:lnTo>
                  <a:lnTo>
                    <a:pt x="85331" y="302679"/>
                  </a:lnTo>
                  <a:lnTo>
                    <a:pt x="91071" y="306628"/>
                  </a:lnTo>
                  <a:lnTo>
                    <a:pt x="90347" y="312889"/>
                  </a:lnTo>
                  <a:lnTo>
                    <a:pt x="91922" y="330644"/>
                  </a:lnTo>
                  <a:lnTo>
                    <a:pt x="95275" y="335407"/>
                  </a:lnTo>
                  <a:close/>
                </a:path>
                <a:path w="210185" h="335915">
                  <a:moveTo>
                    <a:pt x="95783" y="295135"/>
                  </a:moveTo>
                  <a:lnTo>
                    <a:pt x="91567" y="289750"/>
                  </a:lnTo>
                  <a:lnTo>
                    <a:pt x="95084" y="295744"/>
                  </a:lnTo>
                  <a:lnTo>
                    <a:pt x="95783" y="295135"/>
                  </a:lnTo>
                  <a:close/>
                </a:path>
                <a:path w="210185" h="335915">
                  <a:moveTo>
                    <a:pt x="96456" y="294538"/>
                  </a:moveTo>
                  <a:lnTo>
                    <a:pt x="95783" y="295135"/>
                  </a:lnTo>
                  <a:lnTo>
                    <a:pt x="96456" y="294538"/>
                  </a:lnTo>
                  <a:close/>
                </a:path>
                <a:path w="210185" h="335915">
                  <a:moveTo>
                    <a:pt x="96608" y="253542"/>
                  </a:moveTo>
                  <a:lnTo>
                    <a:pt x="88392" y="254609"/>
                  </a:lnTo>
                  <a:lnTo>
                    <a:pt x="89522" y="255689"/>
                  </a:lnTo>
                  <a:lnTo>
                    <a:pt x="96608" y="253542"/>
                  </a:lnTo>
                  <a:close/>
                </a:path>
                <a:path w="210185" h="335915">
                  <a:moveTo>
                    <a:pt x="98755" y="250647"/>
                  </a:moveTo>
                  <a:lnTo>
                    <a:pt x="97193" y="253365"/>
                  </a:lnTo>
                  <a:lnTo>
                    <a:pt x="96608" y="253542"/>
                  </a:lnTo>
                  <a:lnTo>
                    <a:pt x="97180" y="253466"/>
                  </a:lnTo>
                  <a:lnTo>
                    <a:pt x="98755" y="250647"/>
                  </a:lnTo>
                  <a:close/>
                </a:path>
                <a:path w="210185" h="335915">
                  <a:moveTo>
                    <a:pt x="99415" y="250964"/>
                  </a:moveTo>
                  <a:lnTo>
                    <a:pt x="97929" y="254215"/>
                  </a:lnTo>
                  <a:lnTo>
                    <a:pt x="97840" y="254660"/>
                  </a:lnTo>
                  <a:lnTo>
                    <a:pt x="99415" y="250964"/>
                  </a:lnTo>
                  <a:close/>
                </a:path>
                <a:path w="210185" h="335915">
                  <a:moveTo>
                    <a:pt x="103174" y="242760"/>
                  </a:moveTo>
                  <a:lnTo>
                    <a:pt x="98755" y="250647"/>
                  </a:lnTo>
                  <a:lnTo>
                    <a:pt x="101854" y="245275"/>
                  </a:lnTo>
                  <a:lnTo>
                    <a:pt x="99415" y="250964"/>
                  </a:lnTo>
                  <a:lnTo>
                    <a:pt x="102019" y="245275"/>
                  </a:lnTo>
                  <a:lnTo>
                    <a:pt x="103174" y="242760"/>
                  </a:lnTo>
                  <a:close/>
                </a:path>
                <a:path w="210185" h="335915">
                  <a:moveTo>
                    <a:pt x="104038" y="220840"/>
                  </a:moveTo>
                  <a:lnTo>
                    <a:pt x="102603" y="208470"/>
                  </a:lnTo>
                  <a:lnTo>
                    <a:pt x="100711" y="221919"/>
                  </a:lnTo>
                  <a:lnTo>
                    <a:pt x="86423" y="232549"/>
                  </a:lnTo>
                  <a:lnTo>
                    <a:pt x="77470" y="234289"/>
                  </a:lnTo>
                  <a:lnTo>
                    <a:pt x="85559" y="234454"/>
                  </a:lnTo>
                  <a:lnTo>
                    <a:pt x="104038" y="220840"/>
                  </a:lnTo>
                  <a:close/>
                </a:path>
                <a:path w="210185" h="335915">
                  <a:moveTo>
                    <a:pt x="106845" y="285381"/>
                  </a:moveTo>
                  <a:lnTo>
                    <a:pt x="103187" y="275221"/>
                  </a:lnTo>
                  <a:lnTo>
                    <a:pt x="105371" y="284264"/>
                  </a:lnTo>
                  <a:lnTo>
                    <a:pt x="96456" y="294538"/>
                  </a:lnTo>
                  <a:lnTo>
                    <a:pt x="106845" y="285381"/>
                  </a:lnTo>
                  <a:close/>
                </a:path>
                <a:path w="210185" h="335915">
                  <a:moveTo>
                    <a:pt x="114439" y="276809"/>
                  </a:moveTo>
                  <a:lnTo>
                    <a:pt x="113969" y="278041"/>
                  </a:lnTo>
                  <a:lnTo>
                    <a:pt x="112014" y="286448"/>
                  </a:lnTo>
                  <a:lnTo>
                    <a:pt x="111188" y="292544"/>
                  </a:lnTo>
                  <a:lnTo>
                    <a:pt x="111023" y="294894"/>
                  </a:lnTo>
                  <a:lnTo>
                    <a:pt x="112903" y="283438"/>
                  </a:lnTo>
                  <a:lnTo>
                    <a:pt x="114439" y="276809"/>
                  </a:lnTo>
                  <a:close/>
                </a:path>
                <a:path w="210185" h="335915">
                  <a:moveTo>
                    <a:pt x="114617" y="276326"/>
                  </a:moveTo>
                  <a:lnTo>
                    <a:pt x="114465" y="276669"/>
                  </a:lnTo>
                  <a:lnTo>
                    <a:pt x="114439" y="276809"/>
                  </a:lnTo>
                  <a:lnTo>
                    <a:pt x="114617" y="276326"/>
                  </a:lnTo>
                  <a:close/>
                </a:path>
                <a:path w="210185" h="335915">
                  <a:moveTo>
                    <a:pt x="116700" y="255295"/>
                  </a:moveTo>
                  <a:lnTo>
                    <a:pt x="112801" y="259943"/>
                  </a:lnTo>
                  <a:lnTo>
                    <a:pt x="97840" y="254660"/>
                  </a:lnTo>
                  <a:lnTo>
                    <a:pt x="97167" y="256247"/>
                  </a:lnTo>
                  <a:lnTo>
                    <a:pt x="113220" y="260616"/>
                  </a:lnTo>
                  <a:lnTo>
                    <a:pt x="113652" y="259943"/>
                  </a:lnTo>
                  <a:lnTo>
                    <a:pt x="116700" y="255295"/>
                  </a:lnTo>
                  <a:close/>
                </a:path>
                <a:path w="210185" h="335915">
                  <a:moveTo>
                    <a:pt x="130949" y="85902"/>
                  </a:moveTo>
                  <a:lnTo>
                    <a:pt x="129933" y="92773"/>
                  </a:lnTo>
                  <a:lnTo>
                    <a:pt x="104038" y="92316"/>
                  </a:lnTo>
                  <a:lnTo>
                    <a:pt x="102006" y="84353"/>
                  </a:lnTo>
                  <a:lnTo>
                    <a:pt x="101498" y="82359"/>
                  </a:lnTo>
                  <a:lnTo>
                    <a:pt x="99060" y="83972"/>
                  </a:lnTo>
                  <a:lnTo>
                    <a:pt x="91338" y="86880"/>
                  </a:lnTo>
                  <a:lnTo>
                    <a:pt x="77711" y="88252"/>
                  </a:lnTo>
                  <a:lnTo>
                    <a:pt x="57569" y="85242"/>
                  </a:lnTo>
                  <a:lnTo>
                    <a:pt x="39243" y="76301"/>
                  </a:lnTo>
                  <a:lnTo>
                    <a:pt x="29629" y="64719"/>
                  </a:lnTo>
                  <a:lnTo>
                    <a:pt x="25920" y="54927"/>
                  </a:lnTo>
                  <a:lnTo>
                    <a:pt x="25311" y="51358"/>
                  </a:lnTo>
                  <a:lnTo>
                    <a:pt x="26581" y="59905"/>
                  </a:lnTo>
                  <a:lnTo>
                    <a:pt x="57061" y="87007"/>
                  </a:lnTo>
                  <a:lnTo>
                    <a:pt x="81902" y="92824"/>
                  </a:lnTo>
                  <a:lnTo>
                    <a:pt x="90195" y="90500"/>
                  </a:lnTo>
                  <a:lnTo>
                    <a:pt x="94234" y="88252"/>
                  </a:lnTo>
                  <a:lnTo>
                    <a:pt x="101244" y="84353"/>
                  </a:lnTo>
                  <a:lnTo>
                    <a:pt x="103657" y="93649"/>
                  </a:lnTo>
                  <a:lnTo>
                    <a:pt x="130060" y="95631"/>
                  </a:lnTo>
                  <a:lnTo>
                    <a:pt x="130314" y="92773"/>
                  </a:lnTo>
                  <a:lnTo>
                    <a:pt x="130949" y="85902"/>
                  </a:lnTo>
                  <a:close/>
                </a:path>
                <a:path w="210185" h="335915">
                  <a:moveTo>
                    <a:pt x="135851" y="227901"/>
                  </a:moveTo>
                  <a:lnTo>
                    <a:pt x="126644" y="223608"/>
                  </a:lnTo>
                  <a:lnTo>
                    <a:pt x="134264" y="227812"/>
                  </a:lnTo>
                  <a:lnTo>
                    <a:pt x="132854" y="238988"/>
                  </a:lnTo>
                  <a:lnTo>
                    <a:pt x="130708" y="246646"/>
                  </a:lnTo>
                  <a:lnTo>
                    <a:pt x="126885" y="253479"/>
                  </a:lnTo>
                  <a:lnTo>
                    <a:pt x="122212" y="260515"/>
                  </a:lnTo>
                  <a:lnTo>
                    <a:pt x="117500" y="268770"/>
                  </a:lnTo>
                  <a:lnTo>
                    <a:pt x="114617" y="276326"/>
                  </a:lnTo>
                  <a:lnTo>
                    <a:pt x="116560" y="271932"/>
                  </a:lnTo>
                  <a:lnTo>
                    <a:pt x="120040" y="266585"/>
                  </a:lnTo>
                  <a:lnTo>
                    <a:pt x="124802" y="260324"/>
                  </a:lnTo>
                  <a:lnTo>
                    <a:pt x="129565" y="254152"/>
                  </a:lnTo>
                  <a:lnTo>
                    <a:pt x="133350" y="247434"/>
                  </a:lnTo>
                  <a:lnTo>
                    <a:pt x="135166" y="239522"/>
                  </a:lnTo>
                  <a:lnTo>
                    <a:pt x="135851" y="227901"/>
                  </a:lnTo>
                  <a:close/>
                </a:path>
                <a:path w="210185" h="335915">
                  <a:moveTo>
                    <a:pt x="146024" y="178422"/>
                  </a:moveTo>
                  <a:lnTo>
                    <a:pt x="144322" y="189128"/>
                  </a:lnTo>
                  <a:lnTo>
                    <a:pt x="124510" y="197434"/>
                  </a:lnTo>
                  <a:lnTo>
                    <a:pt x="118414" y="194030"/>
                  </a:lnTo>
                  <a:lnTo>
                    <a:pt x="116789" y="193116"/>
                  </a:lnTo>
                  <a:lnTo>
                    <a:pt x="113944" y="198424"/>
                  </a:lnTo>
                  <a:lnTo>
                    <a:pt x="91846" y="198755"/>
                  </a:lnTo>
                  <a:lnTo>
                    <a:pt x="81749" y="189128"/>
                  </a:lnTo>
                  <a:lnTo>
                    <a:pt x="83845" y="191947"/>
                  </a:lnTo>
                  <a:lnTo>
                    <a:pt x="90601" y="198678"/>
                  </a:lnTo>
                  <a:lnTo>
                    <a:pt x="114985" y="200672"/>
                  </a:lnTo>
                  <a:lnTo>
                    <a:pt x="115582" y="198755"/>
                  </a:lnTo>
                  <a:lnTo>
                    <a:pt x="117081" y="194030"/>
                  </a:lnTo>
                  <a:lnTo>
                    <a:pt x="123647" y="198094"/>
                  </a:lnTo>
                  <a:lnTo>
                    <a:pt x="125717" y="197434"/>
                  </a:lnTo>
                  <a:lnTo>
                    <a:pt x="145554" y="191122"/>
                  </a:lnTo>
                  <a:lnTo>
                    <a:pt x="146024" y="178422"/>
                  </a:lnTo>
                  <a:close/>
                </a:path>
                <a:path w="210185" h="335915">
                  <a:moveTo>
                    <a:pt x="149606" y="135775"/>
                  </a:moveTo>
                  <a:lnTo>
                    <a:pt x="122897" y="137655"/>
                  </a:lnTo>
                  <a:lnTo>
                    <a:pt x="118516" y="130022"/>
                  </a:lnTo>
                  <a:lnTo>
                    <a:pt x="120599" y="136410"/>
                  </a:lnTo>
                  <a:lnTo>
                    <a:pt x="123774" y="139382"/>
                  </a:lnTo>
                  <a:lnTo>
                    <a:pt x="130263" y="139712"/>
                  </a:lnTo>
                  <a:lnTo>
                    <a:pt x="142316" y="138150"/>
                  </a:lnTo>
                  <a:lnTo>
                    <a:pt x="143827" y="137655"/>
                  </a:lnTo>
                  <a:lnTo>
                    <a:pt x="149606" y="135775"/>
                  </a:lnTo>
                  <a:close/>
                </a:path>
                <a:path w="210185" h="335915">
                  <a:moveTo>
                    <a:pt x="159613" y="125945"/>
                  </a:moveTo>
                  <a:lnTo>
                    <a:pt x="158864" y="129070"/>
                  </a:lnTo>
                  <a:lnTo>
                    <a:pt x="153809" y="134404"/>
                  </a:lnTo>
                  <a:lnTo>
                    <a:pt x="149606" y="135775"/>
                  </a:lnTo>
                  <a:lnTo>
                    <a:pt x="159080" y="135102"/>
                  </a:lnTo>
                  <a:lnTo>
                    <a:pt x="159613" y="125945"/>
                  </a:lnTo>
                  <a:close/>
                </a:path>
                <a:path w="210185" h="335915">
                  <a:moveTo>
                    <a:pt x="160020" y="124294"/>
                  </a:moveTo>
                  <a:lnTo>
                    <a:pt x="159842" y="122212"/>
                  </a:lnTo>
                  <a:lnTo>
                    <a:pt x="159613" y="125945"/>
                  </a:lnTo>
                  <a:lnTo>
                    <a:pt x="160020" y="124294"/>
                  </a:lnTo>
                  <a:close/>
                </a:path>
                <a:path w="210185" h="335915">
                  <a:moveTo>
                    <a:pt x="209423" y="59067"/>
                  </a:moveTo>
                  <a:lnTo>
                    <a:pt x="207251" y="52628"/>
                  </a:lnTo>
                  <a:lnTo>
                    <a:pt x="202323" y="44945"/>
                  </a:lnTo>
                  <a:lnTo>
                    <a:pt x="203873" y="47866"/>
                  </a:lnTo>
                  <a:lnTo>
                    <a:pt x="207073" y="56070"/>
                  </a:lnTo>
                  <a:lnTo>
                    <a:pt x="209321" y="66916"/>
                  </a:lnTo>
                  <a:lnTo>
                    <a:pt x="209423" y="59067"/>
                  </a:lnTo>
                  <a:close/>
                </a:path>
                <a:path w="210185" h="335915">
                  <a:moveTo>
                    <a:pt x="209702" y="68770"/>
                  </a:moveTo>
                  <a:lnTo>
                    <a:pt x="209321" y="66916"/>
                  </a:lnTo>
                  <a:lnTo>
                    <a:pt x="209308" y="67741"/>
                  </a:lnTo>
                  <a:lnTo>
                    <a:pt x="207403" y="82143"/>
                  </a:lnTo>
                  <a:lnTo>
                    <a:pt x="202184" y="98399"/>
                  </a:lnTo>
                  <a:lnTo>
                    <a:pt x="194183" y="110185"/>
                  </a:lnTo>
                  <a:lnTo>
                    <a:pt x="186842" y="117360"/>
                  </a:lnTo>
                  <a:lnTo>
                    <a:pt x="183642" y="119773"/>
                  </a:lnTo>
                  <a:lnTo>
                    <a:pt x="187083" y="124320"/>
                  </a:lnTo>
                  <a:lnTo>
                    <a:pt x="185928" y="131838"/>
                  </a:lnTo>
                  <a:lnTo>
                    <a:pt x="184797" y="139369"/>
                  </a:lnTo>
                  <a:lnTo>
                    <a:pt x="178193" y="142468"/>
                  </a:lnTo>
                  <a:lnTo>
                    <a:pt x="186309" y="139153"/>
                  </a:lnTo>
                  <a:lnTo>
                    <a:pt x="189103" y="123875"/>
                  </a:lnTo>
                  <a:lnTo>
                    <a:pt x="186944" y="120434"/>
                  </a:lnTo>
                  <a:lnTo>
                    <a:pt x="198297" y="113474"/>
                  </a:lnTo>
                  <a:lnTo>
                    <a:pt x="204431" y="107480"/>
                  </a:lnTo>
                  <a:lnTo>
                    <a:pt x="207479" y="99136"/>
                  </a:lnTo>
                  <a:lnTo>
                    <a:pt x="209562" y="85128"/>
                  </a:lnTo>
                  <a:lnTo>
                    <a:pt x="209702" y="68770"/>
                  </a:lnTo>
                  <a:close/>
                </a:path>
              </a:pathLst>
            </a:custGeom>
            <a:solidFill>
              <a:srgbClr val="34111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55891" y="8034769"/>
              <a:ext cx="397510" cy="309880"/>
            </a:xfrm>
            <a:custGeom>
              <a:avLst/>
              <a:gdLst/>
              <a:ahLst/>
              <a:cxnLst/>
              <a:rect l="l" t="t" r="r" b="b"/>
              <a:pathLst>
                <a:path w="397509" h="309879">
                  <a:moveTo>
                    <a:pt x="221411" y="56743"/>
                  </a:moveTo>
                  <a:lnTo>
                    <a:pt x="219176" y="45580"/>
                  </a:lnTo>
                  <a:lnTo>
                    <a:pt x="213067" y="36449"/>
                  </a:lnTo>
                  <a:lnTo>
                    <a:pt x="204000" y="30289"/>
                  </a:lnTo>
                  <a:lnTo>
                    <a:pt x="192887" y="28028"/>
                  </a:lnTo>
                  <a:lnTo>
                    <a:pt x="181775" y="30289"/>
                  </a:lnTo>
                  <a:lnTo>
                    <a:pt x="172707" y="36449"/>
                  </a:lnTo>
                  <a:lnTo>
                    <a:pt x="166598" y="45580"/>
                  </a:lnTo>
                  <a:lnTo>
                    <a:pt x="164350" y="56743"/>
                  </a:lnTo>
                  <a:lnTo>
                    <a:pt x="166598" y="67932"/>
                  </a:lnTo>
                  <a:lnTo>
                    <a:pt x="172707" y="77050"/>
                  </a:lnTo>
                  <a:lnTo>
                    <a:pt x="181775" y="83210"/>
                  </a:lnTo>
                  <a:lnTo>
                    <a:pt x="192887" y="85458"/>
                  </a:lnTo>
                  <a:lnTo>
                    <a:pt x="204000" y="83210"/>
                  </a:lnTo>
                  <a:lnTo>
                    <a:pt x="213067" y="77050"/>
                  </a:lnTo>
                  <a:lnTo>
                    <a:pt x="219176" y="67932"/>
                  </a:lnTo>
                  <a:lnTo>
                    <a:pt x="221411" y="56743"/>
                  </a:lnTo>
                  <a:close/>
                </a:path>
                <a:path w="397509" h="309879">
                  <a:moveTo>
                    <a:pt x="288290" y="83629"/>
                  </a:moveTo>
                  <a:lnTo>
                    <a:pt x="279514" y="71691"/>
                  </a:lnTo>
                  <a:lnTo>
                    <a:pt x="271145" y="70434"/>
                  </a:lnTo>
                  <a:lnTo>
                    <a:pt x="230530" y="100647"/>
                  </a:lnTo>
                  <a:lnTo>
                    <a:pt x="105879" y="84226"/>
                  </a:lnTo>
                  <a:lnTo>
                    <a:pt x="102679" y="84963"/>
                  </a:lnTo>
                  <a:lnTo>
                    <a:pt x="42049" y="124841"/>
                  </a:lnTo>
                  <a:lnTo>
                    <a:pt x="40322" y="133172"/>
                  </a:lnTo>
                  <a:lnTo>
                    <a:pt x="46926" y="143332"/>
                  </a:lnTo>
                  <a:lnTo>
                    <a:pt x="51206" y="145465"/>
                  </a:lnTo>
                  <a:lnTo>
                    <a:pt x="58064" y="145465"/>
                  </a:lnTo>
                  <a:lnTo>
                    <a:pt x="60591" y="144767"/>
                  </a:lnTo>
                  <a:lnTo>
                    <a:pt x="110490" y="111950"/>
                  </a:lnTo>
                  <a:lnTo>
                    <a:pt x="131394" y="114706"/>
                  </a:lnTo>
                  <a:lnTo>
                    <a:pt x="102158" y="165646"/>
                  </a:lnTo>
                  <a:lnTo>
                    <a:pt x="75196" y="202412"/>
                  </a:lnTo>
                  <a:lnTo>
                    <a:pt x="11925" y="182448"/>
                  </a:lnTo>
                  <a:lnTo>
                    <a:pt x="4419" y="186385"/>
                  </a:lnTo>
                  <a:lnTo>
                    <a:pt x="0" y="200558"/>
                  </a:lnTo>
                  <a:lnTo>
                    <a:pt x="3924" y="208102"/>
                  </a:lnTo>
                  <a:lnTo>
                    <a:pt x="81724" y="232664"/>
                  </a:lnTo>
                  <a:lnTo>
                    <a:pt x="87668" y="230708"/>
                  </a:lnTo>
                  <a:lnTo>
                    <a:pt x="108419" y="202412"/>
                  </a:lnTo>
                  <a:lnTo>
                    <a:pt x="123596" y="181711"/>
                  </a:lnTo>
                  <a:lnTo>
                    <a:pt x="178663" y="230720"/>
                  </a:lnTo>
                  <a:lnTo>
                    <a:pt x="192151" y="288518"/>
                  </a:lnTo>
                  <a:lnTo>
                    <a:pt x="197637" y="292709"/>
                  </a:lnTo>
                  <a:lnTo>
                    <a:pt x="204711" y="292709"/>
                  </a:lnTo>
                  <a:lnTo>
                    <a:pt x="205740" y="292595"/>
                  </a:lnTo>
                  <a:lnTo>
                    <a:pt x="206781" y="292328"/>
                  </a:lnTo>
                  <a:lnTo>
                    <a:pt x="213956" y="290652"/>
                  </a:lnTo>
                  <a:lnTo>
                    <a:pt x="218401" y="283413"/>
                  </a:lnTo>
                  <a:lnTo>
                    <a:pt x="216738" y="276186"/>
                  </a:lnTo>
                  <a:lnTo>
                    <a:pt x="203060" y="217690"/>
                  </a:lnTo>
                  <a:lnTo>
                    <a:pt x="201612" y="215239"/>
                  </a:lnTo>
                  <a:lnTo>
                    <a:pt x="163931" y="181711"/>
                  </a:lnTo>
                  <a:lnTo>
                    <a:pt x="162445" y="180390"/>
                  </a:lnTo>
                  <a:lnTo>
                    <a:pt x="195313" y="123126"/>
                  </a:lnTo>
                  <a:lnTo>
                    <a:pt x="235839" y="128473"/>
                  </a:lnTo>
                  <a:lnTo>
                    <a:pt x="239306" y="127571"/>
                  </a:lnTo>
                  <a:lnTo>
                    <a:pt x="245275" y="123126"/>
                  </a:lnTo>
                  <a:lnTo>
                    <a:pt x="260299" y="111950"/>
                  </a:lnTo>
                  <a:lnTo>
                    <a:pt x="275488" y="100647"/>
                  </a:lnTo>
                  <a:lnTo>
                    <a:pt x="287032" y="92049"/>
                  </a:lnTo>
                  <a:lnTo>
                    <a:pt x="288290" y="83629"/>
                  </a:lnTo>
                  <a:close/>
                </a:path>
                <a:path w="397509" h="309879">
                  <a:moveTo>
                    <a:pt x="336092" y="40792"/>
                  </a:moveTo>
                  <a:lnTo>
                    <a:pt x="202107" y="23647"/>
                  </a:lnTo>
                  <a:lnTo>
                    <a:pt x="212102" y="28333"/>
                  </a:lnTo>
                  <a:lnTo>
                    <a:pt x="220052" y="35814"/>
                  </a:lnTo>
                  <a:lnTo>
                    <a:pt x="225298" y="45478"/>
                  </a:lnTo>
                  <a:lnTo>
                    <a:pt x="227190" y="56730"/>
                  </a:lnTo>
                  <a:lnTo>
                    <a:pt x="225056" y="68732"/>
                  </a:lnTo>
                  <a:lnTo>
                    <a:pt x="219163" y="78905"/>
                  </a:lnTo>
                  <a:lnTo>
                    <a:pt x="210299" y="86474"/>
                  </a:lnTo>
                  <a:lnTo>
                    <a:pt x="199212" y="90665"/>
                  </a:lnTo>
                  <a:lnTo>
                    <a:pt x="228981" y="94602"/>
                  </a:lnTo>
                  <a:lnTo>
                    <a:pt x="265887" y="67119"/>
                  </a:lnTo>
                  <a:lnTo>
                    <a:pt x="270929" y="65862"/>
                  </a:lnTo>
                  <a:lnTo>
                    <a:pt x="281051" y="67373"/>
                  </a:lnTo>
                  <a:lnTo>
                    <a:pt x="285508" y="70065"/>
                  </a:lnTo>
                  <a:lnTo>
                    <a:pt x="291579" y="78346"/>
                  </a:lnTo>
                  <a:lnTo>
                    <a:pt x="292836" y="83413"/>
                  </a:lnTo>
                  <a:lnTo>
                    <a:pt x="291325" y="93586"/>
                  </a:lnTo>
                  <a:lnTo>
                    <a:pt x="288645" y="98069"/>
                  </a:lnTo>
                  <a:lnTo>
                    <a:pt x="241528" y="133134"/>
                  </a:lnTo>
                  <a:lnTo>
                    <a:pt x="236613" y="134429"/>
                  </a:lnTo>
                  <a:lnTo>
                    <a:pt x="198374" y="129374"/>
                  </a:lnTo>
                  <a:lnTo>
                    <a:pt x="180962" y="159727"/>
                  </a:lnTo>
                  <a:lnTo>
                    <a:pt x="180962" y="189103"/>
                  </a:lnTo>
                  <a:lnTo>
                    <a:pt x="206349" y="211696"/>
                  </a:lnTo>
                  <a:lnTo>
                    <a:pt x="208407" y="215163"/>
                  </a:lnTo>
                  <a:lnTo>
                    <a:pt x="223507" y="279857"/>
                  </a:lnTo>
                  <a:lnTo>
                    <a:pt x="222669" y="285013"/>
                  </a:lnTo>
                  <a:lnTo>
                    <a:pt x="219011" y="290957"/>
                  </a:lnTo>
                  <a:lnTo>
                    <a:pt x="217792" y="292277"/>
                  </a:lnTo>
                  <a:lnTo>
                    <a:pt x="216471" y="293497"/>
                  </a:lnTo>
                  <a:lnTo>
                    <a:pt x="336092" y="273189"/>
                  </a:lnTo>
                  <a:lnTo>
                    <a:pt x="336092" y="40792"/>
                  </a:lnTo>
                  <a:close/>
                </a:path>
                <a:path w="397509" h="309879">
                  <a:moveTo>
                    <a:pt x="397344" y="0"/>
                  </a:moveTo>
                  <a:lnTo>
                    <a:pt x="180962" y="10083"/>
                  </a:lnTo>
                  <a:lnTo>
                    <a:pt x="180962" y="24498"/>
                  </a:lnTo>
                  <a:lnTo>
                    <a:pt x="184696" y="23101"/>
                  </a:lnTo>
                  <a:lnTo>
                    <a:pt x="188683" y="22225"/>
                  </a:lnTo>
                  <a:lnTo>
                    <a:pt x="193916" y="22225"/>
                  </a:lnTo>
                  <a:lnTo>
                    <a:pt x="194881" y="22440"/>
                  </a:lnTo>
                  <a:lnTo>
                    <a:pt x="195897" y="22529"/>
                  </a:lnTo>
                  <a:lnTo>
                    <a:pt x="384975" y="22529"/>
                  </a:lnTo>
                  <a:lnTo>
                    <a:pt x="384975" y="297408"/>
                  </a:lnTo>
                  <a:lnTo>
                    <a:pt x="209765" y="297408"/>
                  </a:lnTo>
                  <a:lnTo>
                    <a:pt x="209207" y="297599"/>
                  </a:lnTo>
                  <a:lnTo>
                    <a:pt x="208673" y="297853"/>
                  </a:lnTo>
                  <a:lnTo>
                    <a:pt x="206641" y="298335"/>
                  </a:lnTo>
                  <a:lnTo>
                    <a:pt x="205168" y="298500"/>
                  </a:lnTo>
                  <a:lnTo>
                    <a:pt x="201485" y="298500"/>
                  </a:lnTo>
                  <a:lnTo>
                    <a:pt x="199339" y="298119"/>
                  </a:lnTo>
                  <a:lnTo>
                    <a:pt x="197332" y="297408"/>
                  </a:lnTo>
                  <a:lnTo>
                    <a:pt x="193332" y="297408"/>
                  </a:lnTo>
                  <a:lnTo>
                    <a:pt x="196240" y="296926"/>
                  </a:lnTo>
                  <a:lnTo>
                    <a:pt x="190766" y="294589"/>
                  </a:lnTo>
                  <a:lnTo>
                    <a:pt x="186524" y="289801"/>
                  </a:lnTo>
                  <a:lnTo>
                    <a:pt x="180962" y="265950"/>
                  </a:lnTo>
                  <a:lnTo>
                    <a:pt x="180962" y="309867"/>
                  </a:lnTo>
                  <a:lnTo>
                    <a:pt x="397344" y="299783"/>
                  </a:lnTo>
                  <a:lnTo>
                    <a:pt x="397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91447" y="8402370"/>
            <a:ext cx="9264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5590" marR="5080" indent="-263525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900" spc="-9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00" spc="-4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900" spc="-55" dirty="0">
                <a:solidFill>
                  <a:srgbClr val="FFFFFF"/>
                </a:solidFill>
                <a:latin typeface="Trebuchet MS"/>
                <a:cs typeface="Trebuchet MS"/>
              </a:rPr>
              <a:t>vide</a:t>
            </a:r>
            <a:r>
              <a:rPr sz="9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9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eady</a:t>
            </a:r>
            <a:r>
              <a:rPr sz="9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40" dirty="0">
                <a:solidFill>
                  <a:srgbClr val="FFFFFF"/>
                </a:solidFill>
                <a:latin typeface="Trebuchet MS"/>
                <a:cs typeface="Trebuchet MS"/>
              </a:rPr>
              <a:t>eg</a:t>
            </a:r>
            <a:r>
              <a:rPr sz="900" spc="-9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00" spc="-45" dirty="0">
                <a:solidFill>
                  <a:srgbClr val="FFFFFF"/>
                </a:solidFill>
                <a:latin typeface="Trebuchet MS"/>
                <a:cs typeface="Trebuchet MS"/>
              </a:rPr>
              <a:t>ess  </a:t>
            </a:r>
            <a:r>
              <a:rPr sz="900" spc="-80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900" spc="-9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00" spc="-45" dirty="0">
                <a:solidFill>
                  <a:srgbClr val="FFFFFF"/>
                </a:solidFill>
                <a:latin typeface="Trebuchet MS"/>
                <a:cs typeface="Trebuchet MS"/>
              </a:rPr>
              <a:t>om</a:t>
            </a:r>
            <a:r>
              <a:rPr sz="9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75" dirty="0">
                <a:solidFill>
                  <a:srgbClr val="FFFFFF"/>
                </a:solidFill>
                <a:latin typeface="Trebuchet MS"/>
                <a:cs typeface="Trebuchet MS"/>
              </a:rPr>
              <a:t>fi</a:t>
            </a:r>
            <a:r>
              <a:rPr sz="900" spc="-9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00" spc="-8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734756" y="8292007"/>
            <a:ext cx="991869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900" spc="-9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900" spc="-4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00" spc="-55" dirty="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sz="900" spc="-8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9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55" dirty="0">
                <a:solidFill>
                  <a:srgbClr val="FFFFFF"/>
                </a:solidFill>
                <a:latin typeface="Trebuchet MS"/>
                <a:cs typeface="Trebuchet MS"/>
              </a:rPr>
              <a:t>as</a:t>
            </a:r>
            <a:r>
              <a:rPr sz="9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9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00" spc="-55" dirty="0">
                <a:solidFill>
                  <a:srgbClr val="FFFFFF"/>
                </a:solidFill>
                <a:latin typeface="Trebuchet MS"/>
                <a:cs typeface="Trebuchet MS"/>
              </a:rPr>
              <a:t>egular</a:t>
            </a:r>
            <a:r>
              <a:rPr sz="9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40" dirty="0">
                <a:solidFill>
                  <a:srgbClr val="FFFFFF"/>
                </a:solidFill>
                <a:latin typeface="Trebuchet MS"/>
                <a:cs typeface="Trebuchet MS"/>
              </a:rPr>
              <a:t>doors  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with</a:t>
            </a:r>
            <a:r>
              <a:rPr sz="9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8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900" spc="-8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900" spc="-9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900" spc="-55" dirty="0">
                <a:solidFill>
                  <a:srgbClr val="FFFFFF"/>
                </a:solidFill>
                <a:latin typeface="Trebuchet MS"/>
                <a:cs typeface="Trebuchet MS"/>
              </a:rPr>
              <a:t>ess</a:t>
            </a:r>
            <a:r>
              <a:rPr sz="900" spc="-95" dirty="0">
                <a:solidFill>
                  <a:srgbClr val="FFFFFF"/>
                </a:solidFill>
                <a:latin typeface="Trebuchet MS"/>
                <a:cs typeface="Trebuchet MS"/>
              </a:rPr>
              <a:t> c</a:t>
            </a:r>
            <a:r>
              <a:rPr sz="900" spc="-3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900" spc="-4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900" spc="-8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900" spc="-9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00" spc="-50" dirty="0">
                <a:solidFill>
                  <a:srgbClr val="FFFFFF"/>
                </a:solidFill>
                <a:latin typeface="Trebuchet MS"/>
                <a:cs typeface="Trebuchet MS"/>
              </a:rPr>
              <a:t>ol</a:t>
            </a:r>
            <a:r>
              <a:rPr sz="9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lang="en-IN" sz="900" spc="-40" dirty="0">
                <a:solidFill>
                  <a:srgbClr val="FFFFFF"/>
                </a:solidFill>
                <a:latin typeface="Trebuchet MS"/>
                <a:cs typeface="Trebuchet MS"/>
              </a:rPr>
              <a:t>as an option</a:t>
            </a:r>
            <a:endParaRPr sz="900" dirty="0">
              <a:latin typeface="Trebuchet MS"/>
              <a:cs typeface="Trebuchet MS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50557" y="528002"/>
            <a:ext cx="2668270" cy="7741526"/>
            <a:chOff x="450557" y="528002"/>
            <a:chExt cx="2668270" cy="7741526"/>
          </a:xfrm>
        </p:grpSpPr>
        <p:sp>
          <p:nvSpPr>
            <p:cNvPr id="16" name="object 16"/>
            <p:cNvSpPr/>
            <p:nvPr/>
          </p:nvSpPr>
          <p:spPr>
            <a:xfrm>
              <a:off x="2097900" y="7978698"/>
              <a:ext cx="234315" cy="290830"/>
            </a:xfrm>
            <a:custGeom>
              <a:avLst/>
              <a:gdLst/>
              <a:ahLst/>
              <a:cxnLst/>
              <a:rect l="l" t="t" r="r" b="b"/>
              <a:pathLst>
                <a:path w="234314" h="290829">
                  <a:moveTo>
                    <a:pt x="233235" y="271145"/>
                  </a:moveTo>
                  <a:lnTo>
                    <a:pt x="825" y="271145"/>
                  </a:lnTo>
                  <a:lnTo>
                    <a:pt x="4216" y="278904"/>
                  </a:lnTo>
                  <a:lnTo>
                    <a:pt x="9817" y="285076"/>
                  </a:lnTo>
                  <a:lnTo>
                    <a:pt x="17145" y="289153"/>
                  </a:lnTo>
                  <a:lnTo>
                    <a:pt x="25704" y="290614"/>
                  </a:lnTo>
                  <a:lnTo>
                    <a:pt x="208381" y="290614"/>
                  </a:lnTo>
                  <a:lnTo>
                    <a:pt x="216916" y="289153"/>
                  </a:lnTo>
                  <a:lnTo>
                    <a:pt x="224243" y="285076"/>
                  </a:lnTo>
                  <a:lnTo>
                    <a:pt x="229844" y="278904"/>
                  </a:lnTo>
                  <a:lnTo>
                    <a:pt x="233235" y="271145"/>
                  </a:lnTo>
                  <a:close/>
                </a:path>
                <a:path w="234314" h="290829">
                  <a:moveTo>
                    <a:pt x="234073" y="123444"/>
                  </a:moveTo>
                  <a:lnTo>
                    <a:pt x="226885" y="116217"/>
                  </a:lnTo>
                  <a:lnTo>
                    <a:pt x="137642" y="116217"/>
                  </a:lnTo>
                  <a:lnTo>
                    <a:pt x="137642" y="187464"/>
                  </a:lnTo>
                  <a:lnTo>
                    <a:pt x="137642" y="194932"/>
                  </a:lnTo>
                  <a:lnTo>
                    <a:pt x="133680" y="201434"/>
                  </a:lnTo>
                  <a:lnTo>
                    <a:pt x="127800" y="205079"/>
                  </a:lnTo>
                  <a:lnTo>
                    <a:pt x="127800" y="225463"/>
                  </a:lnTo>
                  <a:lnTo>
                    <a:pt x="106273" y="225463"/>
                  </a:lnTo>
                  <a:lnTo>
                    <a:pt x="106273" y="205079"/>
                  </a:lnTo>
                  <a:lnTo>
                    <a:pt x="100355" y="199593"/>
                  </a:lnTo>
                  <a:lnTo>
                    <a:pt x="96951" y="192151"/>
                  </a:lnTo>
                  <a:lnTo>
                    <a:pt x="96799" y="183438"/>
                  </a:lnTo>
                  <a:lnTo>
                    <a:pt x="100647" y="174129"/>
                  </a:lnTo>
                  <a:lnTo>
                    <a:pt x="101434" y="172897"/>
                  </a:lnTo>
                  <a:lnTo>
                    <a:pt x="102489" y="171831"/>
                  </a:lnTo>
                  <a:lnTo>
                    <a:pt x="103695" y="171030"/>
                  </a:lnTo>
                  <a:lnTo>
                    <a:pt x="115963" y="166776"/>
                  </a:lnTo>
                  <a:lnTo>
                    <a:pt x="126860" y="169252"/>
                  </a:lnTo>
                  <a:lnTo>
                    <a:pt x="134658" y="176720"/>
                  </a:lnTo>
                  <a:lnTo>
                    <a:pt x="137642" y="187464"/>
                  </a:lnTo>
                  <a:lnTo>
                    <a:pt x="137642" y="116217"/>
                  </a:lnTo>
                  <a:lnTo>
                    <a:pt x="69646" y="116217"/>
                  </a:lnTo>
                  <a:lnTo>
                    <a:pt x="69659" y="79489"/>
                  </a:lnTo>
                  <a:lnTo>
                    <a:pt x="115417" y="37223"/>
                  </a:lnTo>
                  <a:lnTo>
                    <a:pt x="140068" y="43218"/>
                  </a:lnTo>
                  <a:lnTo>
                    <a:pt x="157695" y="60388"/>
                  </a:lnTo>
                  <a:lnTo>
                    <a:pt x="164439" y="84874"/>
                  </a:lnTo>
                  <a:lnTo>
                    <a:pt x="201447" y="84874"/>
                  </a:lnTo>
                  <a:lnTo>
                    <a:pt x="190360" y="42837"/>
                  </a:lnTo>
                  <a:lnTo>
                    <a:pt x="184950" y="37223"/>
                  </a:lnTo>
                  <a:lnTo>
                    <a:pt x="161163" y="12496"/>
                  </a:lnTo>
                  <a:lnTo>
                    <a:pt x="119951" y="0"/>
                  </a:lnTo>
                  <a:lnTo>
                    <a:pt x="72821" y="11442"/>
                  </a:lnTo>
                  <a:lnTo>
                    <a:pt x="56007" y="23672"/>
                  </a:lnTo>
                  <a:lnTo>
                    <a:pt x="43370" y="39789"/>
                  </a:lnTo>
                  <a:lnTo>
                    <a:pt x="35407" y="58750"/>
                  </a:lnTo>
                  <a:lnTo>
                    <a:pt x="32639" y="79489"/>
                  </a:lnTo>
                  <a:lnTo>
                    <a:pt x="32639" y="116217"/>
                  </a:lnTo>
                  <a:lnTo>
                    <a:pt x="7188" y="116217"/>
                  </a:lnTo>
                  <a:lnTo>
                    <a:pt x="0" y="123444"/>
                  </a:lnTo>
                  <a:lnTo>
                    <a:pt x="0" y="260629"/>
                  </a:lnTo>
                  <a:lnTo>
                    <a:pt x="234073" y="260629"/>
                  </a:lnTo>
                  <a:lnTo>
                    <a:pt x="234073" y="225463"/>
                  </a:lnTo>
                  <a:lnTo>
                    <a:pt x="234073" y="166776"/>
                  </a:lnTo>
                  <a:lnTo>
                    <a:pt x="234073" y="1234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50557" y="528002"/>
              <a:ext cx="2668270" cy="5958205"/>
            </a:xfrm>
            <a:custGeom>
              <a:avLst/>
              <a:gdLst/>
              <a:ahLst/>
              <a:cxnLst/>
              <a:rect l="l" t="t" r="r" b="b"/>
              <a:pathLst>
                <a:path w="2668270" h="5958205">
                  <a:moveTo>
                    <a:pt x="2667660" y="5101285"/>
                  </a:moveTo>
                  <a:lnTo>
                    <a:pt x="2655278" y="3092056"/>
                  </a:lnTo>
                  <a:lnTo>
                    <a:pt x="12" y="3189071"/>
                  </a:lnTo>
                  <a:lnTo>
                    <a:pt x="12395" y="5958179"/>
                  </a:lnTo>
                  <a:lnTo>
                    <a:pt x="2667660" y="5101285"/>
                  </a:lnTo>
                  <a:close/>
                </a:path>
                <a:path w="2668270" h="5958205">
                  <a:moveTo>
                    <a:pt x="2667660" y="856894"/>
                  </a:moveTo>
                  <a:lnTo>
                    <a:pt x="12395" y="0"/>
                  </a:lnTo>
                  <a:lnTo>
                    <a:pt x="0" y="2769108"/>
                  </a:lnTo>
                  <a:lnTo>
                    <a:pt x="2655278" y="2866123"/>
                  </a:lnTo>
                  <a:lnTo>
                    <a:pt x="2667660" y="856894"/>
                  </a:lnTo>
                  <a:close/>
                </a:path>
              </a:pathLst>
            </a:custGeom>
            <a:solidFill>
              <a:srgbClr val="AC1F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563299" y="1150873"/>
            <a:ext cx="2326640" cy="2037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170"/>
              </a:lnSpc>
              <a:spcBef>
                <a:spcPts val="100"/>
              </a:spcBef>
            </a:pP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assi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tion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endParaRPr sz="1100" dirty="0">
              <a:latin typeface="Trebuchet MS"/>
              <a:cs typeface="Trebuchet MS"/>
            </a:endParaRPr>
          </a:p>
          <a:p>
            <a:pPr marL="12700">
              <a:lnSpc>
                <a:spcPts val="1530"/>
              </a:lnSpc>
            </a:pPr>
            <a:r>
              <a:rPr sz="1400" spc="-204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1400" spc="-80" dirty="0">
                <a:solidFill>
                  <a:srgbClr val="FFFFFF"/>
                </a:solidFill>
                <a:latin typeface="Trebuchet MS"/>
                <a:cs typeface="Trebuchet MS"/>
              </a:rPr>
              <a:t>our</a:t>
            </a:r>
            <a:r>
              <a:rPr sz="1400" spc="-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spc="-70" dirty="0">
                <a:solidFill>
                  <a:srgbClr val="FFFFFF"/>
                </a:solidFill>
                <a:latin typeface="Trebuchet MS"/>
                <a:cs typeface="Trebuchet MS"/>
              </a:rPr>
              <a:t>Building</a:t>
            </a:r>
            <a:r>
              <a:rPr sz="1400" spc="-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spc="-75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1400" spc="-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spc="-6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400" spc="-95" dirty="0">
                <a:solidFill>
                  <a:srgbClr val="FFFFFF"/>
                </a:solidFill>
                <a:latin typeface="Trebuchet MS"/>
                <a:cs typeface="Trebuchet MS"/>
              </a:rPr>
              <a:t>ts</a:t>
            </a:r>
            <a:r>
              <a:rPr sz="1400" spc="-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spc="-7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400" spc="-90" dirty="0">
                <a:solidFill>
                  <a:srgbClr val="FFFFFF"/>
                </a:solidFill>
                <a:latin typeface="Trebuchet MS"/>
                <a:cs typeface="Trebuchet MS"/>
              </a:rPr>
              <a:t>mpo</a:t>
            </a:r>
            <a:r>
              <a:rPr sz="1400" spc="-2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400" spc="-105" dirty="0">
                <a:solidFill>
                  <a:srgbClr val="FFFFFF"/>
                </a:solidFill>
                <a:latin typeface="Trebuchet MS"/>
                <a:cs typeface="Trebuchet MS"/>
              </a:rPr>
              <a:t>tan</a:t>
            </a:r>
            <a:r>
              <a:rPr sz="1400" spc="-114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400" spc="-12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endParaRPr sz="14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50" dirty="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</a:pP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Buildings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need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to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be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designed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to 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offer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an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eptable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le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el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fi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saf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minimi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z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e 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risk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and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damage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of 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fire. 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primary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obje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ti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fi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tion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omponen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ts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is 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li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rope</a:t>
            </a:r>
            <a:r>
              <a:rPr sz="1100" spc="-3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within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our 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building.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40" dirty="0">
                <a:solidFill>
                  <a:srgbClr val="FFFFFF"/>
                </a:solidFill>
                <a:latin typeface="Trebuchet MS"/>
                <a:cs typeface="Trebuchet MS"/>
              </a:rPr>
              <a:t>Most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people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are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familiar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with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basics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of 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fire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suppression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sprinklers, 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fire 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x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tinguisher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100" spc="-185" dirty="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185" dirty="0">
                <a:solidFill>
                  <a:srgbClr val="FFFFFF"/>
                </a:solidFill>
                <a:latin typeface="Trebuchet MS"/>
                <a:cs typeface="Trebuchet MS"/>
              </a:rPr>
              <a:t>.,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which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re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pa</a:t>
            </a:r>
            <a:r>
              <a:rPr sz="1100" spc="-3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ti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e  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tion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omponen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100" spc="-185" dirty="0">
                <a:solidFill>
                  <a:srgbClr val="FFFFFF"/>
                </a:solidFill>
                <a:latin typeface="Trebuchet MS"/>
                <a:cs typeface="Trebuchet MS"/>
              </a:rPr>
              <a:t>.</a:t>
            </a:r>
            <a:endParaRPr sz="1100" dirty="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17363" y="3849876"/>
            <a:ext cx="2360930" cy="18694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6990">
              <a:lnSpc>
                <a:spcPct val="100000"/>
              </a:lnSpc>
              <a:spcBef>
                <a:spcPts val="100"/>
              </a:spcBef>
            </a:pP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But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passi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fi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tion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th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tually  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4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100" spc="-5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tains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fi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at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its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Trebuchet MS"/>
                <a:cs typeface="Trebuchet MS"/>
              </a:rPr>
              <a:t>poi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Trebuchet MS"/>
                <a:cs typeface="Trebuchet MS"/>
              </a:rPr>
              <a:t>ori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or 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prevents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spread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fire,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can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be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invisible </a:t>
            </a:r>
            <a:r>
              <a:rPr sz="1100" spc="-3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nearly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25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gott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en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-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45" dirty="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sz="1100" spc="-5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til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1100" spc="-35" dirty="0">
                <a:solidFill>
                  <a:srgbClr val="FFFFFF"/>
                </a:solidFill>
                <a:latin typeface="Trebuchet MS"/>
                <a:cs typeface="Trebuchet MS"/>
              </a:rPr>
              <a:t>ou  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ome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4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truly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app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eci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depend</a:t>
            </a:r>
            <a:endParaRPr sz="1100">
              <a:latin typeface="Trebuchet MS"/>
              <a:cs typeface="Trebuchet MS"/>
            </a:endParaRPr>
          </a:p>
          <a:p>
            <a:pPr marL="12700" marR="205104">
              <a:lnSpc>
                <a:spcPct val="100000"/>
              </a:lnSpc>
            </a:pPr>
            <a:r>
              <a:rPr sz="1100" spc="-45" dirty="0">
                <a:solidFill>
                  <a:srgbClr val="FFFFFF"/>
                </a:solidFill>
                <a:latin typeface="Trebuchet MS"/>
                <a:cs typeface="Trebuchet MS"/>
              </a:rPr>
              <a:t>on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185" dirty="0">
                <a:solidFill>
                  <a:srgbClr val="FFFFFF"/>
                </a:solidFill>
                <a:latin typeface="Trebuchet MS"/>
                <a:cs typeface="Trebuchet MS"/>
              </a:rPr>
              <a:t>.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assi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fi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tion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is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not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Trebuchet MS"/>
                <a:cs typeface="Trebuchet MS"/>
              </a:rPr>
              <a:t>only 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nec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essa</a:t>
            </a:r>
            <a:r>
              <a:rPr sz="1100" spc="-4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saf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recaution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but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is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also</a:t>
            </a:r>
            <a:endParaRPr sz="110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</a:pP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required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by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law,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as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it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is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designed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provide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 an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ef</a:t>
            </a: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fe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ti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em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built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4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4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stru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tur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e 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Trebuchet MS"/>
                <a:cs typeface="Trebuchet MS"/>
              </a:rPr>
              <a:t>building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which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estric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ts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wth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Trebuchet MS"/>
                <a:cs typeface="Trebuchet MS"/>
              </a:rPr>
              <a:t>and 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sp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ead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fi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85" dirty="0">
                <a:solidFill>
                  <a:srgbClr val="FFFFFF"/>
                </a:solidFill>
                <a:latin typeface="Trebuchet MS"/>
                <a:cs typeface="Trebuchet MS"/>
              </a:rPr>
              <a:t>.</a:t>
            </a:r>
            <a:endParaRPr sz="1100">
              <a:latin typeface="Trebuchet MS"/>
              <a:cs typeface="Trebuchet MS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42B7213-3C02-4E48-B86C-9C61628EED2A}"/>
              </a:ext>
            </a:extLst>
          </p:cNvPr>
          <p:cNvGrpSpPr/>
          <p:nvPr/>
        </p:nvGrpSpPr>
        <p:grpSpPr>
          <a:xfrm>
            <a:off x="5607050" y="-73577"/>
            <a:ext cx="1958696" cy="1686477"/>
            <a:chOff x="9871622" y="2581853"/>
            <a:chExt cx="1958696" cy="1686477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20C780B-FB9A-4A4B-A2E3-223FBB41F5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4161" b="51473" l="37360" r="66501">
                          <a14:foregroundMark x1="50098" y1="35747" x2="50098" y2="35747"/>
                          <a14:foregroundMark x1="55469" y1="21267" x2="55469" y2="21267"/>
                          <a14:foregroundMark x1="43945" y1="26395" x2="43945" y2="26395"/>
                          <a14:foregroundMark x1="48242" y1="44042" x2="48242" y2="44042"/>
                          <a14:foregroundMark x1="52930" y1="45701" x2="52930" y2="45701"/>
                        </a14:backgroundRemoval>
                      </a14:imgEffect>
                      <a14:imgEffect>
                        <a14:sharpenSoften amount="100000"/>
                      </a14:imgEffect>
                      <a14:imgEffect>
                        <a14:colorTemperature colorTemp="5490"/>
                      </a14:imgEffect>
                      <a14:imgEffect>
                        <a14:saturation sat="0"/>
                      </a14:imgEffect>
                      <a14:imgEffect>
                        <a14:brightnessContrast bright="43000" contras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17" t="9497" r="29856" b="43863"/>
            <a:stretch/>
          </p:blipFill>
          <p:spPr>
            <a:xfrm>
              <a:off x="10346504" y="2581853"/>
              <a:ext cx="1201350" cy="1072153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3760759-C594-4E5D-9071-7A8C4DB0C253}"/>
                </a:ext>
              </a:extLst>
            </p:cNvPr>
            <p:cNvSpPr/>
            <p:nvPr/>
          </p:nvSpPr>
          <p:spPr>
            <a:xfrm>
              <a:off x="9871622" y="3506330"/>
              <a:ext cx="1958696" cy="762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Copperplate Gothic Bold" panose="020E0705020206020404" pitchFamily="34" charset="0"/>
                </a:rPr>
                <a:t>KROSS INNOVATIONS</a:t>
              </a:r>
              <a:endParaRPr lang="en-IN" b="1" dirty="0">
                <a:solidFill>
                  <a:schemeClr val="bg1"/>
                </a:solidFill>
                <a:latin typeface="Copperplate Gothic Bold" panose="020E0705020206020404" pitchFamily="34" charset="0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" y="0"/>
            <a:ext cx="7553959" cy="10692130"/>
          </a:xfrm>
          <a:custGeom>
            <a:avLst/>
            <a:gdLst/>
            <a:ahLst/>
            <a:cxnLst/>
            <a:rect l="l" t="t" r="r" b="b"/>
            <a:pathLst>
              <a:path w="7553959" h="10692130">
                <a:moveTo>
                  <a:pt x="7553642" y="0"/>
                </a:moveTo>
                <a:lnTo>
                  <a:pt x="0" y="0"/>
                </a:lnTo>
                <a:lnTo>
                  <a:pt x="0" y="10692003"/>
                </a:lnTo>
                <a:lnTo>
                  <a:pt x="7553642" y="10692003"/>
                </a:lnTo>
                <a:lnTo>
                  <a:pt x="755364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6350" y="0"/>
            <a:ext cx="0" cy="10692130"/>
          </a:xfrm>
          <a:custGeom>
            <a:avLst/>
            <a:gdLst/>
            <a:ahLst/>
            <a:cxnLst/>
            <a:rect l="l" t="t" r="r" b="b"/>
            <a:pathLst>
              <a:path h="10692130">
                <a:moveTo>
                  <a:pt x="0" y="0"/>
                </a:moveTo>
                <a:lnTo>
                  <a:pt x="0" y="1069200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87700" y="3822700"/>
            <a:ext cx="118237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Ensur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sz="1100" spc="-50" dirty="0">
                <a:solidFill>
                  <a:srgbClr val="FFFFFF"/>
                </a:solidFill>
                <a:latin typeface="Trebuchet MS"/>
                <a:cs typeface="Trebuchet MS"/>
              </a:rPr>
              <a:t>inges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re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fi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e  </a:t>
            </a: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50" dirty="0">
                <a:solidFill>
                  <a:srgbClr val="FFFFFF"/>
                </a:solidFill>
                <a:latin typeface="Trebuchet MS"/>
                <a:cs typeface="Trebuchet MS"/>
              </a:rPr>
              <a:t>ting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es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ed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45" dirty="0">
                <a:solidFill>
                  <a:srgbClr val="FFFFFF"/>
                </a:solidFill>
                <a:latin typeface="Trebuchet MS"/>
                <a:cs typeface="Trebuchet MS"/>
              </a:rPr>
              <a:t>along 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with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door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set</a:t>
            </a:r>
            <a:endParaRPr sz="11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49650" y="1689100"/>
            <a:ext cx="91694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Ensur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ed  </a:t>
            </a:r>
            <a:r>
              <a:rPr sz="1100" spc="-15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oor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closer</a:t>
            </a:r>
            <a:endParaRPr sz="1100" dirty="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59838" y="2186358"/>
            <a:ext cx="11912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sz="1100" spc="-50" dirty="0">
                <a:solidFill>
                  <a:srgbClr val="FFFFFF"/>
                </a:solidFill>
                <a:latin typeface="Trebuchet MS"/>
                <a:cs typeface="Trebuchet MS"/>
              </a:rPr>
              <a:t>ighly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ec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ommended</a:t>
            </a:r>
            <a:endParaRPr sz="1100" dirty="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52329" y="2399340"/>
            <a:ext cx="3244850" cy="79978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19935">
              <a:lnSpc>
                <a:spcPts val="1065"/>
              </a:lnSpc>
            </a:pP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4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be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pu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chased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Trebuchet MS"/>
                <a:cs typeface="Trebuchet MS"/>
              </a:rPr>
              <a:t>along</a:t>
            </a:r>
            <a:endParaRPr sz="1100" dirty="0">
              <a:latin typeface="Trebuchet MS"/>
              <a:cs typeface="Trebuchet MS"/>
            </a:endParaRPr>
          </a:p>
          <a:p>
            <a:pPr marL="2019935" marR="62865">
              <a:lnSpc>
                <a:spcPct val="100000"/>
              </a:lnSpc>
            </a:pP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with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shutt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er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30" dirty="0">
                <a:solidFill>
                  <a:srgbClr val="FFFFFF"/>
                </a:solidFill>
                <a:latin typeface="Trebuchet MS"/>
                <a:cs typeface="Trebuchet MS"/>
              </a:rPr>
              <a:t>o 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ensur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ame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is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of 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same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standar</a:t>
            </a:r>
            <a:r>
              <a:rPr sz="1100" spc="-50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as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the 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door</a:t>
            </a:r>
            <a:endParaRPr sz="11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1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1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1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1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1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1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50" dirty="0">
              <a:latin typeface="Trebuchet MS"/>
              <a:cs typeface="Trebuchet MS"/>
            </a:endParaRPr>
          </a:p>
          <a:p>
            <a:pPr marL="2021839">
              <a:lnSpc>
                <a:spcPct val="100000"/>
              </a:lnSpc>
            </a:pP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sz="1100" spc="-13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40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oo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100" spc="-13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sz="1100" spc="-4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1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100" spc="-35" dirty="0">
                <a:solidFill>
                  <a:srgbClr val="FFFFFF"/>
                </a:solidFill>
                <a:latin typeface="Trebuchet MS"/>
                <a:cs typeface="Trebuchet MS"/>
              </a:rPr>
              <a:t>d 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4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1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13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40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100" spc="-13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2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13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50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11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40" dirty="0">
                <a:solidFill>
                  <a:srgbClr val="FFFFFF"/>
                </a:solidFill>
                <a:latin typeface="Trebuchet MS"/>
                <a:cs typeface="Trebuchet MS"/>
              </a:rPr>
              <a:t>s  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pe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th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norms</a:t>
            </a:r>
            <a:endParaRPr sz="11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1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1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1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1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1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300" dirty="0">
              <a:latin typeface="Trebuchet MS"/>
              <a:cs typeface="Trebuchet MS"/>
            </a:endParaRPr>
          </a:p>
          <a:p>
            <a:pPr marL="2039620" marR="23495">
              <a:lnSpc>
                <a:spcPct val="100000"/>
              </a:lnSpc>
            </a:pP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100" spc="-4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tumesc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strip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Trebuchet MS"/>
                <a:cs typeface="Trebuchet MS"/>
              </a:rPr>
              <a:t>and 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smok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seal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esist 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passage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smok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e 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fi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endParaRPr sz="11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1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1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1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1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1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1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1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1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1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1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1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1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1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1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1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1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1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1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1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1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1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1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780"/>
              </a:spcBef>
            </a:pPr>
            <a:r>
              <a:rPr sz="900" spc="-45" dirty="0">
                <a:solidFill>
                  <a:srgbClr val="5A6C7D"/>
                </a:solidFill>
                <a:latin typeface="Trebuchet MS"/>
                <a:cs typeface="Trebuchet MS"/>
              </a:rPr>
              <a:t>9</a:t>
            </a:r>
            <a:endParaRPr sz="900" dirty="0">
              <a:latin typeface="Trebuchet MS"/>
              <a:cs typeface="Trebuchet M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6669267-ED08-4983-8148-16F724879C3A}"/>
              </a:ext>
            </a:extLst>
          </p:cNvPr>
          <p:cNvGrpSpPr/>
          <p:nvPr/>
        </p:nvGrpSpPr>
        <p:grpSpPr>
          <a:xfrm>
            <a:off x="880656" y="1841500"/>
            <a:ext cx="5846433" cy="7811322"/>
            <a:chOff x="880656" y="1841500"/>
            <a:chExt cx="5846433" cy="7811322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86940" y="1841500"/>
              <a:ext cx="611568" cy="1270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86141" y="1843415"/>
              <a:ext cx="410044" cy="43426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28441" y="2240915"/>
              <a:ext cx="351878" cy="617630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67303" y="2453360"/>
              <a:ext cx="84188" cy="595541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85184" y="2249131"/>
              <a:ext cx="344360" cy="617386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68731" y="2252345"/>
              <a:ext cx="3360813" cy="32487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66267" y="2252345"/>
              <a:ext cx="354355" cy="649114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968159" y="2135505"/>
              <a:ext cx="2220149" cy="7517317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933689" y="2737078"/>
              <a:ext cx="590550" cy="3007995"/>
            </a:xfrm>
            <a:custGeom>
              <a:avLst/>
              <a:gdLst/>
              <a:ahLst/>
              <a:cxnLst/>
              <a:rect l="l" t="t" r="r" b="b"/>
              <a:pathLst>
                <a:path w="590550" h="3007995">
                  <a:moveTo>
                    <a:pt x="590257" y="0"/>
                  </a:moveTo>
                  <a:lnTo>
                    <a:pt x="0" y="53962"/>
                  </a:lnTo>
                  <a:lnTo>
                    <a:pt x="0" y="2886583"/>
                  </a:lnTo>
                  <a:lnTo>
                    <a:pt x="577367" y="3007982"/>
                  </a:lnTo>
                  <a:lnTo>
                    <a:pt x="590257" y="0"/>
                  </a:lnTo>
                  <a:close/>
                </a:path>
              </a:pathLst>
            </a:custGeom>
            <a:solidFill>
              <a:srgbClr val="AB29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018360" y="2785745"/>
              <a:ext cx="504913" cy="2905531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2076528" y="2392262"/>
              <a:ext cx="476250" cy="162560"/>
            </a:xfrm>
            <a:custGeom>
              <a:avLst/>
              <a:gdLst/>
              <a:ahLst/>
              <a:cxnLst/>
              <a:rect l="l" t="t" r="r" b="b"/>
              <a:pathLst>
                <a:path w="476250" h="162560">
                  <a:moveTo>
                    <a:pt x="470821" y="643"/>
                  </a:moveTo>
                  <a:lnTo>
                    <a:pt x="0" y="41082"/>
                  </a:lnTo>
                  <a:lnTo>
                    <a:pt x="0" y="162253"/>
                  </a:lnTo>
                  <a:lnTo>
                    <a:pt x="475970" y="151458"/>
                  </a:lnTo>
                  <a:lnTo>
                    <a:pt x="470891" y="61448"/>
                  </a:lnTo>
                  <a:lnTo>
                    <a:pt x="469198" y="15688"/>
                  </a:lnTo>
                  <a:lnTo>
                    <a:pt x="470821" y="643"/>
                  </a:lnTo>
                  <a:close/>
                </a:path>
                <a:path w="476250" h="162560">
                  <a:moveTo>
                    <a:pt x="470891" y="0"/>
                  </a:moveTo>
                  <a:lnTo>
                    <a:pt x="470821" y="643"/>
                  </a:lnTo>
                  <a:lnTo>
                    <a:pt x="475970" y="201"/>
                  </a:lnTo>
                  <a:lnTo>
                    <a:pt x="470891" y="0"/>
                  </a:lnTo>
                  <a:close/>
                </a:path>
              </a:pathLst>
            </a:custGeom>
            <a:solidFill>
              <a:srgbClr val="929F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549070" y="2392705"/>
              <a:ext cx="182245" cy="151765"/>
            </a:xfrm>
            <a:custGeom>
              <a:avLst/>
              <a:gdLst/>
              <a:ahLst/>
              <a:cxnLst/>
              <a:rect l="l" t="t" r="r" b="b"/>
              <a:pathLst>
                <a:path w="182244" h="151764">
                  <a:moveTo>
                    <a:pt x="182156" y="0"/>
                  </a:moveTo>
                  <a:lnTo>
                    <a:pt x="342" y="0"/>
                  </a:lnTo>
                  <a:lnTo>
                    <a:pt x="0" y="151739"/>
                  </a:lnTo>
                  <a:lnTo>
                    <a:pt x="177914" y="151739"/>
                  </a:lnTo>
                  <a:lnTo>
                    <a:pt x="182156" y="0"/>
                  </a:lnTo>
                  <a:close/>
                </a:path>
              </a:pathLst>
            </a:custGeom>
            <a:solidFill>
              <a:srgbClr val="A3C3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02372" y="2335530"/>
              <a:ext cx="170190" cy="7555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67869" y="2141855"/>
              <a:ext cx="911031" cy="252894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4190633" y="5723670"/>
              <a:ext cx="99695" cy="132715"/>
            </a:xfrm>
            <a:custGeom>
              <a:avLst/>
              <a:gdLst/>
              <a:ahLst/>
              <a:cxnLst/>
              <a:rect l="l" t="t" r="r" b="b"/>
              <a:pathLst>
                <a:path w="99695" h="132714">
                  <a:moveTo>
                    <a:pt x="99655" y="0"/>
                  </a:moveTo>
                  <a:lnTo>
                    <a:pt x="0" y="0"/>
                  </a:lnTo>
                  <a:lnTo>
                    <a:pt x="0" y="132337"/>
                  </a:lnTo>
                  <a:lnTo>
                    <a:pt x="99655" y="132337"/>
                  </a:lnTo>
                  <a:lnTo>
                    <a:pt x="99655" y="0"/>
                  </a:lnTo>
                  <a:close/>
                </a:path>
              </a:pathLst>
            </a:custGeom>
            <a:solidFill>
              <a:srgbClr val="A3C3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187128" y="5720168"/>
              <a:ext cx="106680" cy="139065"/>
            </a:xfrm>
            <a:custGeom>
              <a:avLst/>
              <a:gdLst/>
              <a:ahLst/>
              <a:cxnLst/>
              <a:rect l="l" t="t" r="r" b="b"/>
              <a:pathLst>
                <a:path w="106679" h="139064">
                  <a:moveTo>
                    <a:pt x="106667" y="0"/>
                  </a:moveTo>
                  <a:lnTo>
                    <a:pt x="103162" y="0"/>
                  </a:lnTo>
                  <a:lnTo>
                    <a:pt x="103162" y="558"/>
                  </a:lnTo>
                  <a:lnTo>
                    <a:pt x="99656" y="558"/>
                  </a:lnTo>
                  <a:lnTo>
                    <a:pt x="99656" y="6908"/>
                  </a:lnTo>
                  <a:lnTo>
                    <a:pt x="99656" y="132626"/>
                  </a:lnTo>
                  <a:lnTo>
                    <a:pt x="7010" y="132626"/>
                  </a:lnTo>
                  <a:lnTo>
                    <a:pt x="7010" y="6908"/>
                  </a:lnTo>
                  <a:lnTo>
                    <a:pt x="99656" y="6908"/>
                  </a:lnTo>
                  <a:lnTo>
                    <a:pt x="99656" y="558"/>
                  </a:lnTo>
                  <a:lnTo>
                    <a:pt x="0" y="558"/>
                  </a:lnTo>
                  <a:lnTo>
                    <a:pt x="0" y="3098"/>
                  </a:lnTo>
                  <a:lnTo>
                    <a:pt x="0" y="6908"/>
                  </a:lnTo>
                  <a:lnTo>
                    <a:pt x="0" y="132626"/>
                  </a:lnTo>
                  <a:lnTo>
                    <a:pt x="0" y="135839"/>
                  </a:lnTo>
                  <a:lnTo>
                    <a:pt x="0" y="138976"/>
                  </a:lnTo>
                  <a:lnTo>
                    <a:pt x="106667" y="138976"/>
                  </a:lnTo>
                  <a:lnTo>
                    <a:pt x="106667" y="6908"/>
                  </a:lnTo>
                  <a:lnTo>
                    <a:pt x="106667" y="0"/>
                  </a:lnTo>
                  <a:close/>
                </a:path>
              </a:pathLst>
            </a:custGeom>
            <a:solidFill>
              <a:srgbClr val="6C6D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190633" y="5855996"/>
              <a:ext cx="99695" cy="132715"/>
            </a:xfrm>
            <a:custGeom>
              <a:avLst/>
              <a:gdLst/>
              <a:ahLst/>
              <a:cxnLst/>
              <a:rect l="l" t="t" r="r" b="b"/>
              <a:pathLst>
                <a:path w="99695" h="132714">
                  <a:moveTo>
                    <a:pt x="99655" y="0"/>
                  </a:moveTo>
                  <a:lnTo>
                    <a:pt x="0" y="0"/>
                  </a:lnTo>
                  <a:lnTo>
                    <a:pt x="0" y="132332"/>
                  </a:lnTo>
                  <a:lnTo>
                    <a:pt x="99655" y="132332"/>
                  </a:lnTo>
                  <a:lnTo>
                    <a:pt x="99655" y="0"/>
                  </a:lnTo>
                  <a:close/>
                </a:path>
              </a:pathLst>
            </a:custGeom>
            <a:solidFill>
              <a:srgbClr val="A3C3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187128" y="5852807"/>
              <a:ext cx="106680" cy="138430"/>
            </a:xfrm>
            <a:custGeom>
              <a:avLst/>
              <a:gdLst/>
              <a:ahLst/>
              <a:cxnLst/>
              <a:rect l="l" t="t" r="r" b="b"/>
              <a:pathLst>
                <a:path w="106679" h="138429">
                  <a:moveTo>
                    <a:pt x="106667" y="135877"/>
                  </a:moveTo>
                  <a:lnTo>
                    <a:pt x="103149" y="135877"/>
                  </a:lnTo>
                  <a:lnTo>
                    <a:pt x="103149" y="138417"/>
                  </a:lnTo>
                  <a:lnTo>
                    <a:pt x="106667" y="138417"/>
                  </a:lnTo>
                  <a:lnTo>
                    <a:pt x="106667" y="135877"/>
                  </a:lnTo>
                  <a:close/>
                </a:path>
                <a:path w="106679" h="138429">
                  <a:moveTo>
                    <a:pt x="106667" y="0"/>
                  </a:moveTo>
                  <a:lnTo>
                    <a:pt x="99656" y="0"/>
                  </a:lnTo>
                  <a:lnTo>
                    <a:pt x="99656" y="6350"/>
                  </a:lnTo>
                  <a:lnTo>
                    <a:pt x="99656" y="132067"/>
                  </a:lnTo>
                  <a:lnTo>
                    <a:pt x="7010" y="132067"/>
                  </a:lnTo>
                  <a:lnTo>
                    <a:pt x="7010" y="6350"/>
                  </a:lnTo>
                  <a:lnTo>
                    <a:pt x="99656" y="6350"/>
                  </a:lnTo>
                  <a:lnTo>
                    <a:pt x="99656" y="0"/>
                  </a:lnTo>
                  <a:lnTo>
                    <a:pt x="0" y="0"/>
                  </a:lnTo>
                  <a:lnTo>
                    <a:pt x="0" y="6350"/>
                  </a:lnTo>
                  <a:lnTo>
                    <a:pt x="0" y="132067"/>
                  </a:lnTo>
                  <a:lnTo>
                    <a:pt x="0" y="135521"/>
                  </a:lnTo>
                  <a:lnTo>
                    <a:pt x="0" y="135877"/>
                  </a:lnTo>
                  <a:lnTo>
                    <a:pt x="0" y="138417"/>
                  </a:lnTo>
                  <a:lnTo>
                    <a:pt x="3505" y="138417"/>
                  </a:lnTo>
                  <a:lnTo>
                    <a:pt x="3505" y="135877"/>
                  </a:lnTo>
                  <a:lnTo>
                    <a:pt x="99656" y="135877"/>
                  </a:lnTo>
                  <a:lnTo>
                    <a:pt x="99656" y="135521"/>
                  </a:lnTo>
                  <a:lnTo>
                    <a:pt x="103162" y="135521"/>
                  </a:lnTo>
                  <a:lnTo>
                    <a:pt x="106667" y="135521"/>
                  </a:lnTo>
                  <a:lnTo>
                    <a:pt x="106667" y="132080"/>
                  </a:lnTo>
                  <a:lnTo>
                    <a:pt x="106667" y="6350"/>
                  </a:lnTo>
                  <a:lnTo>
                    <a:pt x="106667" y="0"/>
                  </a:lnTo>
                  <a:close/>
                </a:path>
              </a:pathLst>
            </a:custGeom>
            <a:solidFill>
              <a:srgbClr val="6C6D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190633" y="6120667"/>
              <a:ext cx="99695" cy="132715"/>
            </a:xfrm>
            <a:custGeom>
              <a:avLst/>
              <a:gdLst/>
              <a:ahLst/>
              <a:cxnLst/>
              <a:rect l="l" t="t" r="r" b="b"/>
              <a:pathLst>
                <a:path w="99695" h="132714">
                  <a:moveTo>
                    <a:pt x="99655" y="0"/>
                  </a:moveTo>
                  <a:lnTo>
                    <a:pt x="0" y="0"/>
                  </a:lnTo>
                  <a:lnTo>
                    <a:pt x="0" y="132342"/>
                  </a:lnTo>
                  <a:lnTo>
                    <a:pt x="99655" y="132342"/>
                  </a:lnTo>
                  <a:lnTo>
                    <a:pt x="99655" y="0"/>
                  </a:lnTo>
                  <a:close/>
                </a:path>
              </a:pathLst>
            </a:custGeom>
            <a:solidFill>
              <a:srgbClr val="A3C3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187128" y="6116954"/>
              <a:ext cx="106680" cy="140335"/>
            </a:xfrm>
            <a:custGeom>
              <a:avLst/>
              <a:gdLst/>
              <a:ahLst/>
              <a:cxnLst/>
              <a:rect l="l" t="t" r="r" b="b"/>
              <a:pathLst>
                <a:path w="106679" h="140335">
                  <a:moveTo>
                    <a:pt x="106667" y="7632"/>
                  </a:moveTo>
                  <a:lnTo>
                    <a:pt x="99656" y="7632"/>
                  </a:lnTo>
                  <a:lnTo>
                    <a:pt x="99656" y="132092"/>
                  </a:lnTo>
                  <a:lnTo>
                    <a:pt x="7010" y="132092"/>
                  </a:lnTo>
                  <a:lnTo>
                    <a:pt x="7010" y="7632"/>
                  </a:lnTo>
                  <a:lnTo>
                    <a:pt x="0" y="7632"/>
                  </a:lnTo>
                  <a:lnTo>
                    <a:pt x="0" y="132092"/>
                  </a:lnTo>
                  <a:lnTo>
                    <a:pt x="0" y="135902"/>
                  </a:lnTo>
                  <a:lnTo>
                    <a:pt x="0" y="139712"/>
                  </a:lnTo>
                  <a:lnTo>
                    <a:pt x="106667" y="139712"/>
                  </a:lnTo>
                  <a:lnTo>
                    <a:pt x="106667" y="136042"/>
                  </a:lnTo>
                  <a:lnTo>
                    <a:pt x="106667" y="135902"/>
                  </a:lnTo>
                  <a:lnTo>
                    <a:pt x="106667" y="132549"/>
                  </a:lnTo>
                  <a:lnTo>
                    <a:pt x="103162" y="132549"/>
                  </a:lnTo>
                  <a:lnTo>
                    <a:pt x="103162" y="132092"/>
                  </a:lnTo>
                  <a:lnTo>
                    <a:pt x="106667" y="132092"/>
                  </a:lnTo>
                  <a:lnTo>
                    <a:pt x="106667" y="7632"/>
                  </a:lnTo>
                  <a:close/>
                </a:path>
                <a:path w="106679" h="140335">
                  <a:moveTo>
                    <a:pt x="106667" y="0"/>
                  </a:moveTo>
                  <a:lnTo>
                    <a:pt x="0" y="0"/>
                  </a:lnTo>
                  <a:lnTo>
                    <a:pt x="0" y="3708"/>
                  </a:lnTo>
                  <a:lnTo>
                    <a:pt x="0" y="7620"/>
                  </a:lnTo>
                  <a:lnTo>
                    <a:pt x="106667" y="7620"/>
                  </a:lnTo>
                  <a:lnTo>
                    <a:pt x="106667" y="3708"/>
                  </a:lnTo>
                  <a:lnTo>
                    <a:pt x="106667" y="0"/>
                  </a:lnTo>
                  <a:close/>
                </a:path>
              </a:pathLst>
            </a:custGeom>
            <a:solidFill>
              <a:srgbClr val="6C6D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190633" y="5988325"/>
              <a:ext cx="99695" cy="132715"/>
            </a:xfrm>
            <a:custGeom>
              <a:avLst/>
              <a:gdLst/>
              <a:ahLst/>
              <a:cxnLst/>
              <a:rect l="l" t="t" r="r" b="b"/>
              <a:pathLst>
                <a:path w="99695" h="132714">
                  <a:moveTo>
                    <a:pt x="99655" y="0"/>
                  </a:moveTo>
                  <a:lnTo>
                    <a:pt x="0" y="0"/>
                  </a:lnTo>
                  <a:lnTo>
                    <a:pt x="0" y="132337"/>
                  </a:lnTo>
                  <a:lnTo>
                    <a:pt x="99655" y="132337"/>
                  </a:lnTo>
                  <a:lnTo>
                    <a:pt x="99655" y="0"/>
                  </a:lnTo>
                  <a:close/>
                </a:path>
              </a:pathLst>
            </a:custGeom>
            <a:solidFill>
              <a:srgbClr val="A3C3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187128" y="5984824"/>
              <a:ext cx="106680" cy="140335"/>
            </a:xfrm>
            <a:custGeom>
              <a:avLst/>
              <a:gdLst/>
              <a:ahLst/>
              <a:cxnLst/>
              <a:rect l="l" t="t" r="r" b="b"/>
              <a:pathLst>
                <a:path w="106679" h="140335">
                  <a:moveTo>
                    <a:pt x="106667" y="0"/>
                  </a:moveTo>
                  <a:lnTo>
                    <a:pt x="103162" y="0"/>
                  </a:lnTo>
                  <a:lnTo>
                    <a:pt x="99656" y="63"/>
                  </a:lnTo>
                  <a:lnTo>
                    <a:pt x="99656" y="6413"/>
                  </a:lnTo>
                  <a:lnTo>
                    <a:pt x="99656" y="132143"/>
                  </a:lnTo>
                  <a:lnTo>
                    <a:pt x="7010" y="132143"/>
                  </a:lnTo>
                  <a:lnTo>
                    <a:pt x="7010" y="6413"/>
                  </a:lnTo>
                  <a:lnTo>
                    <a:pt x="99656" y="6413"/>
                  </a:lnTo>
                  <a:lnTo>
                    <a:pt x="99656" y="63"/>
                  </a:lnTo>
                  <a:lnTo>
                    <a:pt x="0" y="63"/>
                  </a:lnTo>
                  <a:lnTo>
                    <a:pt x="0" y="3873"/>
                  </a:lnTo>
                  <a:lnTo>
                    <a:pt x="0" y="6413"/>
                  </a:lnTo>
                  <a:lnTo>
                    <a:pt x="0" y="132143"/>
                  </a:lnTo>
                  <a:lnTo>
                    <a:pt x="0" y="139763"/>
                  </a:lnTo>
                  <a:lnTo>
                    <a:pt x="106667" y="139763"/>
                  </a:lnTo>
                  <a:lnTo>
                    <a:pt x="106667" y="132143"/>
                  </a:lnTo>
                  <a:lnTo>
                    <a:pt x="106667" y="7010"/>
                  </a:lnTo>
                  <a:lnTo>
                    <a:pt x="106667" y="6413"/>
                  </a:lnTo>
                  <a:lnTo>
                    <a:pt x="106667" y="0"/>
                  </a:lnTo>
                  <a:close/>
                </a:path>
              </a:pathLst>
            </a:custGeom>
            <a:solidFill>
              <a:srgbClr val="6C6D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166402" y="2135251"/>
              <a:ext cx="160655" cy="7510780"/>
            </a:xfrm>
            <a:custGeom>
              <a:avLst/>
              <a:gdLst/>
              <a:ahLst/>
              <a:cxnLst/>
              <a:rect l="l" t="t" r="r" b="b"/>
              <a:pathLst>
                <a:path w="160654" h="7510780">
                  <a:moveTo>
                    <a:pt x="17183" y="0"/>
                  </a:moveTo>
                  <a:lnTo>
                    <a:pt x="0" y="7510726"/>
                  </a:lnTo>
                  <a:lnTo>
                    <a:pt x="160591" y="7484840"/>
                  </a:lnTo>
                  <a:lnTo>
                    <a:pt x="157518" y="11023"/>
                  </a:lnTo>
                  <a:lnTo>
                    <a:pt x="17183" y="0"/>
                  </a:lnTo>
                  <a:close/>
                </a:path>
              </a:pathLst>
            </a:custGeom>
            <a:solidFill>
              <a:srgbClr val="AB29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939534" y="3521519"/>
              <a:ext cx="64462" cy="129400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1932446" y="3514496"/>
              <a:ext cx="78740" cy="144145"/>
            </a:xfrm>
            <a:custGeom>
              <a:avLst/>
              <a:gdLst/>
              <a:ahLst/>
              <a:cxnLst/>
              <a:rect l="l" t="t" r="r" b="b"/>
              <a:pathLst>
                <a:path w="78739" h="144145">
                  <a:moveTo>
                    <a:pt x="39801" y="0"/>
                  </a:moveTo>
                  <a:lnTo>
                    <a:pt x="38785" y="12"/>
                  </a:lnTo>
                  <a:lnTo>
                    <a:pt x="29654" y="1116"/>
                  </a:lnTo>
                  <a:lnTo>
                    <a:pt x="0" y="143992"/>
                  </a:lnTo>
                  <a:lnTo>
                    <a:pt x="78663" y="138214"/>
                  </a:lnTo>
                  <a:lnTo>
                    <a:pt x="78521" y="128866"/>
                  </a:lnTo>
                  <a:lnTo>
                    <a:pt x="14173" y="128866"/>
                  </a:lnTo>
                  <a:lnTo>
                    <a:pt x="15147" y="27622"/>
                  </a:lnTo>
                  <a:lnTo>
                    <a:pt x="14465" y="27622"/>
                  </a:lnTo>
                  <a:lnTo>
                    <a:pt x="10934" y="25882"/>
                  </a:lnTo>
                  <a:lnTo>
                    <a:pt x="8153" y="24549"/>
                  </a:lnTo>
                  <a:lnTo>
                    <a:pt x="16659" y="24549"/>
                  </a:lnTo>
                  <a:lnTo>
                    <a:pt x="18688" y="22222"/>
                  </a:lnTo>
                  <a:lnTo>
                    <a:pt x="23342" y="18548"/>
                  </a:lnTo>
                  <a:lnTo>
                    <a:pt x="30082" y="15503"/>
                  </a:lnTo>
                  <a:lnTo>
                    <a:pt x="39255" y="14046"/>
                  </a:lnTo>
                  <a:lnTo>
                    <a:pt x="68990" y="13982"/>
                  </a:lnTo>
                  <a:lnTo>
                    <a:pt x="66497" y="11658"/>
                  </a:lnTo>
                  <a:lnTo>
                    <a:pt x="61470" y="7518"/>
                  </a:lnTo>
                  <a:lnTo>
                    <a:pt x="55325" y="3781"/>
                  </a:lnTo>
                  <a:lnTo>
                    <a:pt x="48093" y="1067"/>
                  </a:lnTo>
                  <a:lnTo>
                    <a:pt x="39801" y="0"/>
                  </a:lnTo>
                  <a:close/>
                </a:path>
                <a:path w="78739" h="144145">
                  <a:moveTo>
                    <a:pt x="62973" y="28809"/>
                  </a:moveTo>
                  <a:lnTo>
                    <a:pt x="64439" y="125183"/>
                  </a:lnTo>
                  <a:lnTo>
                    <a:pt x="14173" y="128866"/>
                  </a:lnTo>
                  <a:lnTo>
                    <a:pt x="78521" y="128866"/>
                  </a:lnTo>
                  <a:lnTo>
                    <a:pt x="77022" y="30213"/>
                  </a:lnTo>
                  <a:lnTo>
                    <a:pt x="63957" y="30213"/>
                  </a:lnTo>
                  <a:lnTo>
                    <a:pt x="63588" y="29654"/>
                  </a:lnTo>
                  <a:lnTo>
                    <a:pt x="62973" y="28809"/>
                  </a:lnTo>
                  <a:close/>
                </a:path>
                <a:path w="78739" h="144145">
                  <a:moveTo>
                    <a:pt x="69951" y="26568"/>
                  </a:moveTo>
                  <a:lnTo>
                    <a:pt x="62941" y="26670"/>
                  </a:lnTo>
                  <a:lnTo>
                    <a:pt x="62973" y="28809"/>
                  </a:lnTo>
                  <a:lnTo>
                    <a:pt x="63588" y="29654"/>
                  </a:lnTo>
                  <a:lnTo>
                    <a:pt x="63957" y="30213"/>
                  </a:lnTo>
                  <a:lnTo>
                    <a:pt x="69951" y="26568"/>
                  </a:lnTo>
                  <a:close/>
                </a:path>
                <a:path w="78739" h="144145">
                  <a:moveTo>
                    <a:pt x="75946" y="22923"/>
                  </a:moveTo>
                  <a:lnTo>
                    <a:pt x="63957" y="30213"/>
                  </a:lnTo>
                  <a:lnTo>
                    <a:pt x="77022" y="30213"/>
                  </a:lnTo>
                  <a:lnTo>
                    <a:pt x="76936" y="24549"/>
                  </a:lnTo>
                  <a:lnTo>
                    <a:pt x="75946" y="22923"/>
                  </a:lnTo>
                  <a:close/>
                </a:path>
                <a:path w="78739" h="144145">
                  <a:moveTo>
                    <a:pt x="68990" y="13982"/>
                  </a:moveTo>
                  <a:lnTo>
                    <a:pt x="46304" y="13982"/>
                  </a:lnTo>
                  <a:lnTo>
                    <a:pt x="52374" y="17665"/>
                  </a:lnTo>
                  <a:lnTo>
                    <a:pt x="59207" y="24028"/>
                  </a:lnTo>
                  <a:lnTo>
                    <a:pt x="61023" y="26174"/>
                  </a:lnTo>
                  <a:lnTo>
                    <a:pt x="62973" y="28809"/>
                  </a:lnTo>
                  <a:lnTo>
                    <a:pt x="62941" y="26670"/>
                  </a:lnTo>
                  <a:lnTo>
                    <a:pt x="69951" y="26568"/>
                  </a:lnTo>
                  <a:lnTo>
                    <a:pt x="75946" y="22923"/>
                  </a:lnTo>
                  <a:lnTo>
                    <a:pt x="72478" y="17233"/>
                  </a:lnTo>
                  <a:lnTo>
                    <a:pt x="68990" y="13982"/>
                  </a:lnTo>
                  <a:close/>
                </a:path>
                <a:path w="78739" h="144145">
                  <a:moveTo>
                    <a:pt x="10934" y="25882"/>
                  </a:moveTo>
                  <a:lnTo>
                    <a:pt x="14465" y="27622"/>
                  </a:lnTo>
                  <a:lnTo>
                    <a:pt x="10934" y="25882"/>
                  </a:lnTo>
                  <a:close/>
                </a:path>
                <a:path w="78739" h="144145">
                  <a:moveTo>
                    <a:pt x="8153" y="24549"/>
                  </a:moveTo>
                  <a:lnTo>
                    <a:pt x="14503" y="27559"/>
                  </a:lnTo>
                  <a:lnTo>
                    <a:pt x="15070" y="26670"/>
                  </a:lnTo>
                  <a:lnTo>
                    <a:pt x="15176" y="24625"/>
                  </a:lnTo>
                  <a:lnTo>
                    <a:pt x="8153" y="24549"/>
                  </a:lnTo>
                  <a:close/>
                </a:path>
                <a:path w="78739" h="144145">
                  <a:moveTo>
                    <a:pt x="15158" y="26532"/>
                  </a:moveTo>
                  <a:lnTo>
                    <a:pt x="14465" y="27622"/>
                  </a:lnTo>
                  <a:lnTo>
                    <a:pt x="15147" y="27622"/>
                  </a:lnTo>
                  <a:lnTo>
                    <a:pt x="15158" y="26532"/>
                  </a:lnTo>
                  <a:close/>
                </a:path>
                <a:path w="78739" h="144145">
                  <a:moveTo>
                    <a:pt x="10966" y="25882"/>
                  </a:moveTo>
                  <a:lnTo>
                    <a:pt x="14503" y="27559"/>
                  </a:lnTo>
                  <a:lnTo>
                    <a:pt x="10966" y="25882"/>
                  </a:lnTo>
                  <a:close/>
                </a:path>
                <a:path w="78739" h="144145">
                  <a:moveTo>
                    <a:pt x="16659" y="24549"/>
                  </a:moveTo>
                  <a:lnTo>
                    <a:pt x="8153" y="24549"/>
                  </a:lnTo>
                  <a:lnTo>
                    <a:pt x="15176" y="24625"/>
                  </a:lnTo>
                  <a:lnTo>
                    <a:pt x="15158" y="26532"/>
                  </a:lnTo>
                  <a:lnTo>
                    <a:pt x="15773" y="25565"/>
                  </a:lnTo>
                  <a:lnTo>
                    <a:pt x="16659" y="24549"/>
                  </a:lnTo>
                  <a:close/>
                </a:path>
              </a:pathLst>
            </a:custGeom>
            <a:solidFill>
              <a:srgbClr val="C4D5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939538" y="3646805"/>
              <a:ext cx="64458" cy="150342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1932459" y="3638562"/>
              <a:ext cx="78740" cy="165735"/>
            </a:xfrm>
            <a:custGeom>
              <a:avLst/>
              <a:gdLst/>
              <a:ahLst/>
              <a:cxnLst/>
              <a:rect l="l" t="t" r="r" b="b"/>
              <a:pathLst>
                <a:path w="78739" h="165735">
                  <a:moveTo>
                    <a:pt x="0" y="0"/>
                  </a:moveTo>
                  <a:lnTo>
                    <a:pt x="1143" y="139547"/>
                  </a:lnTo>
                  <a:lnTo>
                    <a:pt x="38798" y="165595"/>
                  </a:lnTo>
                  <a:lnTo>
                    <a:pt x="45847" y="165620"/>
                  </a:lnTo>
                  <a:lnTo>
                    <a:pt x="51244" y="163703"/>
                  </a:lnTo>
                  <a:lnTo>
                    <a:pt x="55727" y="161099"/>
                  </a:lnTo>
                  <a:lnTo>
                    <a:pt x="59004" y="158584"/>
                  </a:lnTo>
                  <a:lnTo>
                    <a:pt x="39039" y="158584"/>
                  </a:lnTo>
                  <a:lnTo>
                    <a:pt x="39204" y="151574"/>
                  </a:lnTo>
                  <a:lnTo>
                    <a:pt x="29870" y="151218"/>
                  </a:lnTo>
                  <a:lnTo>
                    <a:pt x="24041" y="147243"/>
                  </a:lnTo>
                  <a:lnTo>
                    <a:pt x="20040" y="143192"/>
                  </a:lnTo>
                  <a:lnTo>
                    <a:pt x="18072" y="141160"/>
                  </a:lnTo>
                  <a:lnTo>
                    <a:pt x="16608" y="139026"/>
                  </a:lnTo>
                  <a:lnTo>
                    <a:pt x="16079" y="138150"/>
                  </a:lnTo>
                  <a:lnTo>
                    <a:pt x="8140" y="138150"/>
                  </a:lnTo>
                  <a:lnTo>
                    <a:pt x="14643" y="135509"/>
                  </a:lnTo>
                  <a:lnTo>
                    <a:pt x="15142" y="135509"/>
                  </a:lnTo>
                  <a:lnTo>
                    <a:pt x="14147" y="15278"/>
                  </a:lnTo>
                  <a:lnTo>
                    <a:pt x="78526" y="15278"/>
                  </a:lnTo>
                  <a:lnTo>
                    <a:pt x="78638" y="6692"/>
                  </a:lnTo>
                  <a:lnTo>
                    <a:pt x="0" y="0"/>
                  </a:lnTo>
                  <a:close/>
                </a:path>
                <a:path w="78739" h="165735">
                  <a:moveTo>
                    <a:pt x="39204" y="151574"/>
                  </a:moveTo>
                  <a:lnTo>
                    <a:pt x="39039" y="158584"/>
                  </a:lnTo>
                  <a:lnTo>
                    <a:pt x="39184" y="154368"/>
                  </a:lnTo>
                  <a:lnTo>
                    <a:pt x="39204" y="151574"/>
                  </a:lnTo>
                  <a:close/>
                </a:path>
                <a:path w="78739" h="165735">
                  <a:moveTo>
                    <a:pt x="39281" y="151575"/>
                  </a:moveTo>
                  <a:lnTo>
                    <a:pt x="39039" y="158584"/>
                  </a:lnTo>
                  <a:lnTo>
                    <a:pt x="59004" y="158584"/>
                  </a:lnTo>
                  <a:lnTo>
                    <a:pt x="64499" y="154368"/>
                  </a:lnTo>
                  <a:lnTo>
                    <a:pt x="66902" y="151663"/>
                  </a:lnTo>
                  <a:lnTo>
                    <a:pt x="45453" y="151663"/>
                  </a:lnTo>
                  <a:lnTo>
                    <a:pt x="39281" y="151575"/>
                  </a:lnTo>
                  <a:close/>
                </a:path>
                <a:path w="78739" h="165735">
                  <a:moveTo>
                    <a:pt x="62951" y="133948"/>
                  </a:moveTo>
                  <a:lnTo>
                    <a:pt x="60172" y="138772"/>
                  </a:lnTo>
                  <a:lnTo>
                    <a:pt x="51130" y="148056"/>
                  </a:lnTo>
                  <a:lnTo>
                    <a:pt x="45453" y="151663"/>
                  </a:lnTo>
                  <a:lnTo>
                    <a:pt x="66902" y="151663"/>
                  </a:lnTo>
                  <a:lnTo>
                    <a:pt x="76949" y="135877"/>
                  </a:lnTo>
                  <a:lnTo>
                    <a:pt x="62928" y="135699"/>
                  </a:lnTo>
                  <a:lnTo>
                    <a:pt x="62951" y="133948"/>
                  </a:lnTo>
                  <a:close/>
                </a:path>
                <a:path w="78739" h="165735">
                  <a:moveTo>
                    <a:pt x="14643" y="135509"/>
                  </a:moveTo>
                  <a:lnTo>
                    <a:pt x="8140" y="138150"/>
                  </a:lnTo>
                  <a:lnTo>
                    <a:pt x="15163" y="138087"/>
                  </a:lnTo>
                  <a:lnTo>
                    <a:pt x="15150" y="136498"/>
                  </a:lnTo>
                  <a:lnTo>
                    <a:pt x="14643" y="135509"/>
                  </a:lnTo>
                  <a:close/>
                </a:path>
                <a:path w="78739" h="165735">
                  <a:moveTo>
                    <a:pt x="15150" y="136498"/>
                  </a:moveTo>
                  <a:lnTo>
                    <a:pt x="15163" y="138087"/>
                  </a:lnTo>
                  <a:lnTo>
                    <a:pt x="8140" y="138150"/>
                  </a:lnTo>
                  <a:lnTo>
                    <a:pt x="16079" y="138150"/>
                  </a:lnTo>
                  <a:lnTo>
                    <a:pt x="15725" y="137553"/>
                  </a:lnTo>
                  <a:lnTo>
                    <a:pt x="15150" y="136498"/>
                  </a:lnTo>
                  <a:close/>
                </a:path>
                <a:path w="78739" h="165735">
                  <a:moveTo>
                    <a:pt x="15142" y="135509"/>
                  </a:moveTo>
                  <a:lnTo>
                    <a:pt x="14643" y="135509"/>
                  </a:lnTo>
                  <a:lnTo>
                    <a:pt x="14833" y="135915"/>
                  </a:lnTo>
                  <a:lnTo>
                    <a:pt x="15150" y="136498"/>
                  </a:lnTo>
                  <a:lnTo>
                    <a:pt x="15142" y="135509"/>
                  </a:lnTo>
                  <a:close/>
                </a:path>
                <a:path w="78739" h="165735">
                  <a:moveTo>
                    <a:pt x="76992" y="132549"/>
                  </a:moveTo>
                  <a:lnTo>
                    <a:pt x="63715" y="132549"/>
                  </a:lnTo>
                  <a:lnTo>
                    <a:pt x="69938" y="135788"/>
                  </a:lnTo>
                  <a:lnTo>
                    <a:pt x="76949" y="135877"/>
                  </a:lnTo>
                  <a:lnTo>
                    <a:pt x="76992" y="132549"/>
                  </a:lnTo>
                  <a:close/>
                </a:path>
                <a:path w="78739" h="165735">
                  <a:moveTo>
                    <a:pt x="63715" y="132549"/>
                  </a:moveTo>
                  <a:lnTo>
                    <a:pt x="62951" y="133948"/>
                  </a:lnTo>
                  <a:lnTo>
                    <a:pt x="62928" y="135699"/>
                  </a:lnTo>
                  <a:lnTo>
                    <a:pt x="69938" y="135788"/>
                  </a:lnTo>
                  <a:lnTo>
                    <a:pt x="63715" y="132549"/>
                  </a:lnTo>
                  <a:close/>
                </a:path>
                <a:path w="78739" h="165735">
                  <a:moveTo>
                    <a:pt x="78526" y="15278"/>
                  </a:moveTo>
                  <a:lnTo>
                    <a:pt x="14147" y="15278"/>
                  </a:lnTo>
                  <a:lnTo>
                    <a:pt x="64439" y="19570"/>
                  </a:lnTo>
                  <a:lnTo>
                    <a:pt x="62951" y="133948"/>
                  </a:lnTo>
                  <a:lnTo>
                    <a:pt x="63715" y="132549"/>
                  </a:lnTo>
                  <a:lnTo>
                    <a:pt x="76992" y="132549"/>
                  </a:lnTo>
                  <a:lnTo>
                    <a:pt x="78526" y="15278"/>
                  </a:lnTo>
                  <a:close/>
                </a:path>
              </a:pathLst>
            </a:custGeom>
            <a:solidFill>
              <a:srgbClr val="C4D5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946543" y="7000887"/>
              <a:ext cx="63952" cy="129413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1939444" y="6993877"/>
              <a:ext cx="78740" cy="144145"/>
            </a:xfrm>
            <a:custGeom>
              <a:avLst/>
              <a:gdLst/>
              <a:ahLst/>
              <a:cxnLst/>
              <a:rect l="l" t="t" r="r" b="b"/>
              <a:pathLst>
                <a:path w="78739" h="144145">
                  <a:moveTo>
                    <a:pt x="38722" y="28"/>
                  </a:moveTo>
                  <a:lnTo>
                    <a:pt x="1155" y="22936"/>
                  </a:lnTo>
                  <a:lnTo>
                    <a:pt x="0" y="143979"/>
                  </a:lnTo>
                  <a:lnTo>
                    <a:pt x="78676" y="138226"/>
                  </a:lnTo>
                  <a:lnTo>
                    <a:pt x="78533" y="128866"/>
                  </a:lnTo>
                  <a:lnTo>
                    <a:pt x="14173" y="128866"/>
                  </a:lnTo>
                  <a:lnTo>
                    <a:pt x="15147" y="27622"/>
                  </a:lnTo>
                  <a:lnTo>
                    <a:pt x="14478" y="27622"/>
                  </a:lnTo>
                  <a:lnTo>
                    <a:pt x="11602" y="26187"/>
                  </a:lnTo>
                  <a:lnTo>
                    <a:pt x="8153" y="24549"/>
                  </a:lnTo>
                  <a:lnTo>
                    <a:pt x="16660" y="24549"/>
                  </a:lnTo>
                  <a:lnTo>
                    <a:pt x="18689" y="22224"/>
                  </a:lnTo>
                  <a:lnTo>
                    <a:pt x="23344" y="18553"/>
                  </a:lnTo>
                  <a:lnTo>
                    <a:pt x="30087" y="15508"/>
                  </a:lnTo>
                  <a:lnTo>
                    <a:pt x="39357" y="14033"/>
                  </a:lnTo>
                  <a:lnTo>
                    <a:pt x="68990" y="13982"/>
                  </a:lnTo>
                  <a:lnTo>
                    <a:pt x="66497" y="11658"/>
                  </a:lnTo>
                  <a:lnTo>
                    <a:pt x="61470" y="7518"/>
                  </a:lnTo>
                  <a:lnTo>
                    <a:pt x="60655" y="7023"/>
                  </a:lnTo>
                  <a:lnTo>
                    <a:pt x="39052" y="7023"/>
                  </a:lnTo>
                  <a:lnTo>
                    <a:pt x="38722" y="28"/>
                  </a:lnTo>
                  <a:close/>
                </a:path>
                <a:path w="78739" h="144145">
                  <a:moveTo>
                    <a:pt x="62973" y="28800"/>
                  </a:moveTo>
                  <a:lnTo>
                    <a:pt x="64439" y="125196"/>
                  </a:lnTo>
                  <a:lnTo>
                    <a:pt x="14173" y="128866"/>
                  </a:lnTo>
                  <a:lnTo>
                    <a:pt x="78533" y="128866"/>
                  </a:lnTo>
                  <a:lnTo>
                    <a:pt x="77023" y="30226"/>
                  </a:lnTo>
                  <a:lnTo>
                    <a:pt x="63957" y="30226"/>
                  </a:lnTo>
                  <a:lnTo>
                    <a:pt x="62973" y="28800"/>
                  </a:lnTo>
                  <a:close/>
                </a:path>
                <a:path w="78739" h="144145">
                  <a:moveTo>
                    <a:pt x="69951" y="26581"/>
                  </a:moveTo>
                  <a:lnTo>
                    <a:pt x="62941" y="26682"/>
                  </a:lnTo>
                  <a:lnTo>
                    <a:pt x="62973" y="28800"/>
                  </a:lnTo>
                  <a:lnTo>
                    <a:pt x="63919" y="30137"/>
                  </a:lnTo>
                  <a:lnTo>
                    <a:pt x="69951" y="26581"/>
                  </a:lnTo>
                  <a:close/>
                </a:path>
                <a:path w="78739" h="144145">
                  <a:moveTo>
                    <a:pt x="75958" y="22936"/>
                  </a:moveTo>
                  <a:lnTo>
                    <a:pt x="63957" y="30226"/>
                  </a:lnTo>
                  <a:lnTo>
                    <a:pt x="77023" y="30226"/>
                  </a:lnTo>
                  <a:lnTo>
                    <a:pt x="76928" y="24549"/>
                  </a:lnTo>
                  <a:lnTo>
                    <a:pt x="75958" y="22936"/>
                  </a:lnTo>
                  <a:close/>
                </a:path>
                <a:path w="78739" h="144145">
                  <a:moveTo>
                    <a:pt x="68990" y="13982"/>
                  </a:moveTo>
                  <a:lnTo>
                    <a:pt x="46316" y="13982"/>
                  </a:lnTo>
                  <a:lnTo>
                    <a:pt x="52374" y="17665"/>
                  </a:lnTo>
                  <a:lnTo>
                    <a:pt x="59194" y="24028"/>
                  </a:lnTo>
                  <a:lnTo>
                    <a:pt x="61071" y="26234"/>
                  </a:lnTo>
                  <a:lnTo>
                    <a:pt x="62230" y="27774"/>
                  </a:lnTo>
                  <a:lnTo>
                    <a:pt x="62973" y="28800"/>
                  </a:lnTo>
                  <a:lnTo>
                    <a:pt x="62941" y="26682"/>
                  </a:lnTo>
                  <a:lnTo>
                    <a:pt x="69951" y="26581"/>
                  </a:lnTo>
                  <a:lnTo>
                    <a:pt x="75958" y="22936"/>
                  </a:lnTo>
                  <a:lnTo>
                    <a:pt x="75730" y="22593"/>
                  </a:lnTo>
                  <a:lnTo>
                    <a:pt x="72491" y="17246"/>
                  </a:lnTo>
                  <a:lnTo>
                    <a:pt x="68990" y="13982"/>
                  </a:lnTo>
                  <a:close/>
                </a:path>
                <a:path w="78739" h="144145">
                  <a:moveTo>
                    <a:pt x="11702" y="26234"/>
                  </a:moveTo>
                  <a:lnTo>
                    <a:pt x="14478" y="27622"/>
                  </a:lnTo>
                  <a:lnTo>
                    <a:pt x="11702" y="26234"/>
                  </a:lnTo>
                  <a:close/>
                </a:path>
                <a:path w="78739" h="144145">
                  <a:moveTo>
                    <a:pt x="14517" y="27559"/>
                  </a:moveTo>
                  <a:close/>
                </a:path>
                <a:path w="78739" h="144145">
                  <a:moveTo>
                    <a:pt x="15157" y="26542"/>
                  </a:moveTo>
                  <a:lnTo>
                    <a:pt x="14478" y="27622"/>
                  </a:lnTo>
                  <a:lnTo>
                    <a:pt x="15147" y="27622"/>
                  </a:lnTo>
                  <a:lnTo>
                    <a:pt x="15157" y="26542"/>
                  </a:lnTo>
                  <a:close/>
                </a:path>
                <a:path w="78739" h="144145">
                  <a:moveTo>
                    <a:pt x="15164" y="25882"/>
                  </a:moveTo>
                  <a:lnTo>
                    <a:pt x="10998" y="25882"/>
                  </a:lnTo>
                  <a:lnTo>
                    <a:pt x="14517" y="27559"/>
                  </a:lnTo>
                  <a:lnTo>
                    <a:pt x="15069" y="26682"/>
                  </a:lnTo>
                  <a:lnTo>
                    <a:pt x="15164" y="25882"/>
                  </a:lnTo>
                  <a:close/>
                </a:path>
                <a:path w="78739" h="144145">
                  <a:moveTo>
                    <a:pt x="16660" y="24549"/>
                  </a:moveTo>
                  <a:lnTo>
                    <a:pt x="8153" y="24549"/>
                  </a:lnTo>
                  <a:lnTo>
                    <a:pt x="15176" y="24612"/>
                  </a:lnTo>
                  <a:lnTo>
                    <a:pt x="15157" y="26542"/>
                  </a:lnTo>
                  <a:lnTo>
                    <a:pt x="15773" y="25565"/>
                  </a:lnTo>
                  <a:lnTo>
                    <a:pt x="16660" y="24549"/>
                  </a:lnTo>
                  <a:close/>
                </a:path>
                <a:path w="78739" h="144145">
                  <a:moveTo>
                    <a:pt x="8153" y="24549"/>
                  </a:moveTo>
                  <a:lnTo>
                    <a:pt x="11702" y="26234"/>
                  </a:lnTo>
                  <a:lnTo>
                    <a:pt x="10998" y="25882"/>
                  </a:lnTo>
                  <a:lnTo>
                    <a:pt x="15164" y="25882"/>
                  </a:lnTo>
                  <a:lnTo>
                    <a:pt x="15176" y="24612"/>
                  </a:lnTo>
                  <a:lnTo>
                    <a:pt x="8153" y="24549"/>
                  </a:lnTo>
                  <a:close/>
                </a:path>
                <a:path w="78739" h="144145">
                  <a:moveTo>
                    <a:pt x="38849" y="22"/>
                  </a:moveTo>
                  <a:lnTo>
                    <a:pt x="38774" y="1124"/>
                  </a:lnTo>
                  <a:lnTo>
                    <a:pt x="39052" y="7023"/>
                  </a:lnTo>
                  <a:lnTo>
                    <a:pt x="38849" y="22"/>
                  </a:lnTo>
                  <a:close/>
                </a:path>
                <a:path w="78739" h="144145">
                  <a:moveTo>
                    <a:pt x="39801" y="0"/>
                  </a:moveTo>
                  <a:lnTo>
                    <a:pt x="38849" y="22"/>
                  </a:lnTo>
                  <a:lnTo>
                    <a:pt x="39052" y="7023"/>
                  </a:lnTo>
                  <a:lnTo>
                    <a:pt x="60655" y="7023"/>
                  </a:lnTo>
                  <a:lnTo>
                    <a:pt x="55325" y="3781"/>
                  </a:lnTo>
                  <a:lnTo>
                    <a:pt x="48093" y="1067"/>
                  </a:lnTo>
                  <a:lnTo>
                    <a:pt x="39801" y="0"/>
                  </a:lnTo>
                  <a:close/>
                </a:path>
              </a:pathLst>
            </a:custGeom>
            <a:solidFill>
              <a:srgbClr val="C4D5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946543" y="7125576"/>
              <a:ext cx="63952" cy="150952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1939457" y="7117918"/>
              <a:ext cx="78740" cy="165735"/>
            </a:xfrm>
            <a:custGeom>
              <a:avLst/>
              <a:gdLst/>
              <a:ahLst/>
              <a:cxnLst/>
              <a:rect l="l" t="t" r="r" b="b"/>
              <a:pathLst>
                <a:path w="78739" h="165734">
                  <a:moveTo>
                    <a:pt x="0" y="0"/>
                  </a:moveTo>
                  <a:lnTo>
                    <a:pt x="1143" y="139573"/>
                  </a:lnTo>
                  <a:lnTo>
                    <a:pt x="38938" y="165633"/>
                  </a:lnTo>
                  <a:lnTo>
                    <a:pt x="45834" y="165646"/>
                  </a:lnTo>
                  <a:lnTo>
                    <a:pt x="51244" y="163728"/>
                  </a:lnTo>
                  <a:lnTo>
                    <a:pt x="55714" y="161124"/>
                  </a:lnTo>
                  <a:lnTo>
                    <a:pt x="58991" y="158610"/>
                  </a:lnTo>
                  <a:lnTo>
                    <a:pt x="39039" y="158610"/>
                  </a:lnTo>
                  <a:lnTo>
                    <a:pt x="39141" y="151599"/>
                  </a:lnTo>
                  <a:lnTo>
                    <a:pt x="39281" y="151599"/>
                  </a:lnTo>
                  <a:lnTo>
                    <a:pt x="29883" y="151231"/>
                  </a:lnTo>
                  <a:lnTo>
                    <a:pt x="24041" y="147269"/>
                  </a:lnTo>
                  <a:lnTo>
                    <a:pt x="18072" y="141185"/>
                  </a:lnTo>
                  <a:lnTo>
                    <a:pt x="16601" y="139039"/>
                  </a:lnTo>
                  <a:lnTo>
                    <a:pt x="16084" y="138176"/>
                  </a:lnTo>
                  <a:lnTo>
                    <a:pt x="8140" y="138176"/>
                  </a:lnTo>
                  <a:lnTo>
                    <a:pt x="14668" y="135534"/>
                  </a:lnTo>
                  <a:lnTo>
                    <a:pt x="15142" y="135534"/>
                  </a:lnTo>
                  <a:lnTo>
                    <a:pt x="14147" y="15290"/>
                  </a:lnTo>
                  <a:lnTo>
                    <a:pt x="78526" y="15290"/>
                  </a:lnTo>
                  <a:lnTo>
                    <a:pt x="78638" y="6718"/>
                  </a:lnTo>
                  <a:lnTo>
                    <a:pt x="0" y="0"/>
                  </a:lnTo>
                  <a:close/>
                </a:path>
                <a:path w="78739" h="165734">
                  <a:moveTo>
                    <a:pt x="39141" y="151599"/>
                  </a:moveTo>
                  <a:lnTo>
                    <a:pt x="39039" y="158610"/>
                  </a:lnTo>
                  <a:lnTo>
                    <a:pt x="39281" y="151601"/>
                  </a:lnTo>
                  <a:lnTo>
                    <a:pt x="39141" y="151599"/>
                  </a:lnTo>
                  <a:close/>
                </a:path>
                <a:path w="78739" h="165734">
                  <a:moveTo>
                    <a:pt x="39281" y="151601"/>
                  </a:moveTo>
                  <a:lnTo>
                    <a:pt x="39039" y="158610"/>
                  </a:lnTo>
                  <a:lnTo>
                    <a:pt x="58991" y="158610"/>
                  </a:lnTo>
                  <a:lnTo>
                    <a:pt x="64494" y="154386"/>
                  </a:lnTo>
                  <a:lnTo>
                    <a:pt x="66891" y="151688"/>
                  </a:lnTo>
                  <a:lnTo>
                    <a:pt x="45440" y="151688"/>
                  </a:lnTo>
                  <a:lnTo>
                    <a:pt x="39281" y="151601"/>
                  </a:lnTo>
                  <a:close/>
                </a:path>
                <a:path w="78739" h="165734">
                  <a:moveTo>
                    <a:pt x="62951" y="133962"/>
                  </a:moveTo>
                  <a:lnTo>
                    <a:pt x="60185" y="138785"/>
                  </a:lnTo>
                  <a:lnTo>
                    <a:pt x="55676" y="143383"/>
                  </a:lnTo>
                  <a:lnTo>
                    <a:pt x="51130" y="148069"/>
                  </a:lnTo>
                  <a:lnTo>
                    <a:pt x="45440" y="151688"/>
                  </a:lnTo>
                  <a:lnTo>
                    <a:pt x="66891" y="151688"/>
                  </a:lnTo>
                  <a:lnTo>
                    <a:pt x="76949" y="135890"/>
                  </a:lnTo>
                  <a:lnTo>
                    <a:pt x="62928" y="135712"/>
                  </a:lnTo>
                  <a:lnTo>
                    <a:pt x="62951" y="133962"/>
                  </a:lnTo>
                  <a:close/>
                </a:path>
                <a:path w="78739" h="165734">
                  <a:moveTo>
                    <a:pt x="14668" y="135534"/>
                  </a:moveTo>
                  <a:lnTo>
                    <a:pt x="8140" y="138176"/>
                  </a:lnTo>
                  <a:lnTo>
                    <a:pt x="15163" y="138112"/>
                  </a:lnTo>
                  <a:lnTo>
                    <a:pt x="15150" y="136519"/>
                  </a:lnTo>
                  <a:lnTo>
                    <a:pt x="14833" y="135940"/>
                  </a:lnTo>
                  <a:lnTo>
                    <a:pt x="14668" y="135534"/>
                  </a:lnTo>
                  <a:close/>
                </a:path>
                <a:path w="78739" h="165734">
                  <a:moveTo>
                    <a:pt x="15150" y="136519"/>
                  </a:moveTo>
                  <a:lnTo>
                    <a:pt x="15163" y="138112"/>
                  </a:lnTo>
                  <a:lnTo>
                    <a:pt x="8140" y="138176"/>
                  </a:lnTo>
                  <a:lnTo>
                    <a:pt x="16084" y="138176"/>
                  </a:lnTo>
                  <a:lnTo>
                    <a:pt x="15717" y="137553"/>
                  </a:lnTo>
                  <a:lnTo>
                    <a:pt x="15150" y="136519"/>
                  </a:lnTo>
                  <a:close/>
                </a:path>
                <a:path w="78739" h="165734">
                  <a:moveTo>
                    <a:pt x="15142" y="135534"/>
                  </a:moveTo>
                  <a:lnTo>
                    <a:pt x="14668" y="135534"/>
                  </a:lnTo>
                  <a:lnTo>
                    <a:pt x="14833" y="135940"/>
                  </a:lnTo>
                  <a:lnTo>
                    <a:pt x="15150" y="136519"/>
                  </a:lnTo>
                  <a:lnTo>
                    <a:pt x="15142" y="135534"/>
                  </a:lnTo>
                  <a:close/>
                </a:path>
                <a:path w="78739" h="165734">
                  <a:moveTo>
                    <a:pt x="76992" y="132562"/>
                  </a:moveTo>
                  <a:lnTo>
                    <a:pt x="63715" y="132562"/>
                  </a:lnTo>
                  <a:lnTo>
                    <a:pt x="69938" y="135801"/>
                  </a:lnTo>
                  <a:lnTo>
                    <a:pt x="76949" y="135890"/>
                  </a:lnTo>
                  <a:lnTo>
                    <a:pt x="76992" y="132562"/>
                  </a:lnTo>
                  <a:close/>
                </a:path>
                <a:path w="78739" h="165734">
                  <a:moveTo>
                    <a:pt x="63715" y="132562"/>
                  </a:moveTo>
                  <a:lnTo>
                    <a:pt x="62951" y="133962"/>
                  </a:lnTo>
                  <a:lnTo>
                    <a:pt x="62928" y="135712"/>
                  </a:lnTo>
                  <a:lnTo>
                    <a:pt x="69938" y="135801"/>
                  </a:lnTo>
                  <a:lnTo>
                    <a:pt x="63715" y="132562"/>
                  </a:lnTo>
                  <a:close/>
                </a:path>
                <a:path w="78739" h="165734">
                  <a:moveTo>
                    <a:pt x="78526" y="15290"/>
                  </a:moveTo>
                  <a:lnTo>
                    <a:pt x="14147" y="15290"/>
                  </a:lnTo>
                  <a:lnTo>
                    <a:pt x="64439" y="19596"/>
                  </a:lnTo>
                  <a:lnTo>
                    <a:pt x="62951" y="133962"/>
                  </a:lnTo>
                  <a:lnTo>
                    <a:pt x="63715" y="132562"/>
                  </a:lnTo>
                  <a:lnTo>
                    <a:pt x="76992" y="132562"/>
                  </a:lnTo>
                  <a:lnTo>
                    <a:pt x="78526" y="15290"/>
                  </a:lnTo>
                  <a:close/>
                </a:path>
              </a:pathLst>
            </a:custGeom>
            <a:solidFill>
              <a:srgbClr val="C4D5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580155" y="5585574"/>
              <a:ext cx="59055" cy="186055"/>
            </a:xfrm>
            <a:custGeom>
              <a:avLst/>
              <a:gdLst/>
              <a:ahLst/>
              <a:cxnLst/>
              <a:rect l="l" t="t" r="r" b="b"/>
              <a:pathLst>
                <a:path w="59054" h="186054">
                  <a:moveTo>
                    <a:pt x="59055" y="0"/>
                  </a:moveTo>
                  <a:lnTo>
                    <a:pt x="0" y="28092"/>
                  </a:lnTo>
                  <a:lnTo>
                    <a:pt x="0" y="157822"/>
                  </a:lnTo>
                  <a:lnTo>
                    <a:pt x="59055" y="185902"/>
                  </a:lnTo>
                  <a:lnTo>
                    <a:pt x="590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590671" y="5618708"/>
              <a:ext cx="38100" cy="120014"/>
            </a:xfrm>
            <a:custGeom>
              <a:avLst/>
              <a:gdLst/>
              <a:ahLst/>
              <a:cxnLst/>
              <a:rect l="l" t="t" r="r" b="b"/>
              <a:pathLst>
                <a:path w="38100" h="120014">
                  <a:moveTo>
                    <a:pt x="38011" y="0"/>
                  </a:moveTo>
                  <a:lnTo>
                    <a:pt x="0" y="18072"/>
                  </a:lnTo>
                  <a:lnTo>
                    <a:pt x="0" y="101574"/>
                  </a:lnTo>
                  <a:lnTo>
                    <a:pt x="38011" y="119646"/>
                  </a:lnTo>
                  <a:lnTo>
                    <a:pt x="38011" y="0"/>
                  </a:lnTo>
                  <a:close/>
                </a:path>
              </a:pathLst>
            </a:custGeom>
            <a:solidFill>
              <a:srgbClr val="7D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216109" y="5845441"/>
              <a:ext cx="80010" cy="206375"/>
            </a:xfrm>
            <a:custGeom>
              <a:avLst/>
              <a:gdLst/>
              <a:ahLst/>
              <a:cxnLst/>
              <a:rect l="l" t="t" r="r" b="b"/>
              <a:pathLst>
                <a:path w="80010" h="206375">
                  <a:moveTo>
                    <a:pt x="79513" y="0"/>
                  </a:moveTo>
                  <a:lnTo>
                    <a:pt x="0" y="0"/>
                  </a:lnTo>
                  <a:lnTo>
                    <a:pt x="0" y="205765"/>
                  </a:lnTo>
                  <a:lnTo>
                    <a:pt x="79513" y="205765"/>
                  </a:lnTo>
                  <a:lnTo>
                    <a:pt x="79513" y="0"/>
                  </a:lnTo>
                  <a:close/>
                </a:path>
              </a:pathLst>
            </a:custGeom>
            <a:solidFill>
              <a:srgbClr val="8515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839705" y="5605259"/>
              <a:ext cx="193821" cy="678951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4680421" y="7134973"/>
              <a:ext cx="2046605" cy="1664970"/>
            </a:xfrm>
            <a:custGeom>
              <a:avLst/>
              <a:gdLst/>
              <a:ahLst/>
              <a:cxnLst/>
              <a:rect l="l" t="t" r="r" b="b"/>
              <a:pathLst>
                <a:path w="2046604" h="1664970">
                  <a:moveTo>
                    <a:pt x="1208090" y="0"/>
                  </a:moveTo>
                  <a:lnTo>
                    <a:pt x="1160946" y="2762"/>
                  </a:lnTo>
                  <a:lnTo>
                    <a:pt x="1114279" y="8248"/>
                  </a:lnTo>
                  <a:lnTo>
                    <a:pt x="1068193" y="16399"/>
                  </a:lnTo>
                  <a:lnTo>
                    <a:pt x="1022790" y="27156"/>
                  </a:lnTo>
                  <a:lnTo>
                    <a:pt x="978171" y="40459"/>
                  </a:lnTo>
                  <a:lnTo>
                    <a:pt x="934440" y="56249"/>
                  </a:lnTo>
                  <a:lnTo>
                    <a:pt x="891699" y="74468"/>
                  </a:lnTo>
                  <a:lnTo>
                    <a:pt x="850051" y="95055"/>
                  </a:lnTo>
                  <a:lnTo>
                    <a:pt x="809597" y="117952"/>
                  </a:lnTo>
                  <a:lnTo>
                    <a:pt x="770440" y="143099"/>
                  </a:lnTo>
                  <a:lnTo>
                    <a:pt x="732684" y="170437"/>
                  </a:lnTo>
                  <a:lnTo>
                    <a:pt x="696429" y="199907"/>
                  </a:lnTo>
                  <a:lnTo>
                    <a:pt x="661779" y="231450"/>
                  </a:lnTo>
                  <a:lnTo>
                    <a:pt x="628836" y="265007"/>
                  </a:lnTo>
                  <a:lnTo>
                    <a:pt x="597703" y="300518"/>
                  </a:lnTo>
                  <a:lnTo>
                    <a:pt x="568481" y="337924"/>
                  </a:lnTo>
                  <a:lnTo>
                    <a:pt x="541274" y="377166"/>
                  </a:lnTo>
                  <a:lnTo>
                    <a:pt x="0" y="188304"/>
                  </a:lnTo>
                  <a:lnTo>
                    <a:pt x="459790" y="537376"/>
                  </a:lnTo>
                  <a:lnTo>
                    <a:pt x="452906" y="556054"/>
                  </a:lnTo>
                  <a:lnTo>
                    <a:pt x="446431" y="574979"/>
                  </a:lnTo>
                  <a:lnTo>
                    <a:pt x="434759" y="613563"/>
                  </a:lnTo>
                  <a:lnTo>
                    <a:pt x="423032" y="661126"/>
                  </a:lnTo>
                  <a:lnTo>
                    <a:pt x="414138" y="708700"/>
                  </a:lnTo>
                  <a:lnTo>
                    <a:pt x="408024" y="756191"/>
                  </a:lnTo>
                  <a:lnTo>
                    <a:pt x="404635" y="803503"/>
                  </a:lnTo>
                  <a:lnTo>
                    <a:pt x="403920" y="850538"/>
                  </a:lnTo>
                  <a:lnTo>
                    <a:pt x="405824" y="897202"/>
                  </a:lnTo>
                  <a:lnTo>
                    <a:pt x="410294" y="943399"/>
                  </a:lnTo>
                  <a:lnTo>
                    <a:pt x="417277" y="989033"/>
                  </a:lnTo>
                  <a:lnTo>
                    <a:pt x="426720" y="1034006"/>
                  </a:lnTo>
                  <a:lnTo>
                    <a:pt x="438570" y="1078225"/>
                  </a:lnTo>
                  <a:lnTo>
                    <a:pt x="452772" y="1121593"/>
                  </a:lnTo>
                  <a:lnTo>
                    <a:pt x="469274" y="1164013"/>
                  </a:lnTo>
                  <a:lnTo>
                    <a:pt x="488022" y="1205390"/>
                  </a:lnTo>
                  <a:lnTo>
                    <a:pt x="508963" y="1245628"/>
                  </a:lnTo>
                  <a:lnTo>
                    <a:pt x="532044" y="1284631"/>
                  </a:lnTo>
                  <a:lnTo>
                    <a:pt x="557212" y="1322303"/>
                  </a:lnTo>
                  <a:lnTo>
                    <a:pt x="584413" y="1358549"/>
                  </a:lnTo>
                  <a:lnTo>
                    <a:pt x="613593" y="1393271"/>
                  </a:lnTo>
                  <a:lnTo>
                    <a:pt x="644700" y="1426375"/>
                  </a:lnTo>
                  <a:lnTo>
                    <a:pt x="677681" y="1457764"/>
                  </a:lnTo>
                  <a:lnTo>
                    <a:pt x="712481" y="1487342"/>
                  </a:lnTo>
                  <a:lnTo>
                    <a:pt x="749048" y="1515014"/>
                  </a:lnTo>
                  <a:lnTo>
                    <a:pt x="787328" y="1540683"/>
                  </a:lnTo>
                  <a:lnTo>
                    <a:pt x="827268" y="1564254"/>
                  </a:lnTo>
                  <a:lnTo>
                    <a:pt x="868815" y="1585631"/>
                  </a:lnTo>
                  <a:lnTo>
                    <a:pt x="911915" y="1604717"/>
                  </a:lnTo>
                  <a:lnTo>
                    <a:pt x="956516" y="1621416"/>
                  </a:lnTo>
                  <a:lnTo>
                    <a:pt x="1002563" y="1635634"/>
                  </a:lnTo>
                  <a:lnTo>
                    <a:pt x="1049367" y="1647125"/>
                  </a:lnTo>
                  <a:lnTo>
                    <a:pt x="1096206" y="1655743"/>
                  </a:lnTo>
                  <a:lnTo>
                    <a:pt x="1142986" y="1661543"/>
                  </a:lnTo>
                  <a:lnTo>
                    <a:pt x="1189612" y="1664580"/>
                  </a:lnTo>
                  <a:lnTo>
                    <a:pt x="1235989" y="1664909"/>
                  </a:lnTo>
                  <a:lnTo>
                    <a:pt x="1282021" y="1662584"/>
                  </a:lnTo>
                  <a:lnTo>
                    <a:pt x="1327614" y="1657661"/>
                  </a:lnTo>
                  <a:lnTo>
                    <a:pt x="1372672" y="1650194"/>
                  </a:lnTo>
                  <a:lnTo>
                    <a:pt x="1417101" y="1640238"/>
                  </a:lnTo>
                  <a:lnTo>
                    <a:pt x="1460805" y="1627849"/>
                  </a:lnTo>
                  <a:lnTo>
                    <a:pt x="1503689" y="1613080"/>
                  </a:lnTo>
                  <a:lnTo>
                    <a:pt x="1545659" y="1595987"/>
                  </a:lnTo>
                  <a:lnTo>
                    <a:pt x="1586619" y="1576625"/>
                  </a:lnTo>
                  <a:lnTo>
                    <a:pt x="1626474" y="1555048"/>
                  </a:lnTo>
                  <a:lnTo>
                    <a:pt x="1665130" y="1531311"/>
                  </a:lnTo>
                  <a:lnTo>
                    <a:pt x="1702490" y="1505470"/>
                  </a:lnTo>
                  <a:lnTo>
                    <a:pt x="1738461" y="1477579"/>
                  </a:lnTo>
                  <a:lnTo>
                    <a:pt x="1772947" y="1447693"/>
                  </a:lnTo>
                  <a:lnTo>
                    <a:pt x="1805853" y="1415867"/>
                  </a:lnTo>
                  <a:lnTo>
                    <a:pt x="1837083" y="1382156"/>
                  </a:lnTo>
                  <a:lnTo>
                    <a:pt x="1866544" y="1346614"/>
                  </a:lnTo>
                  <a:lnTo>
                    <a:pt x="1894140" y="1309297"/>
                  </a:lnTo>
                  <a:lnTo>
                    <a:pt x="1919775" y="1270259"/>
                  </a:lnTo>
                  <a:lnTo>
                    <a:pt x="1943355" y="1229555"/>
                  </a:lnTo>
                  <a:lnTo>
                    <a:pt x="1964785" y="1187240"/>
                  </a:lnTo>
                  <a:lnTo>
                    <a:pt x="1983970" y="1143370"/>
                  </a:lnTo>
                  <a:lnTo>
                    <a:pt x="2000814" y="1097998"/>
                  </a:lnTo>
                  <a:lnTo>
                    <a:pt x="2015223" y="1051180"/>
                  </a:lnTo>
                  <a:lnTo>
                    <a:pt x="2026947" y="1003619"/>
                  </a:lnTo>
                  <a:lnTo>
                    <a:pt x="2035838" y="956045"/>
                  </a:lnTo>
                  <a:lnTo>
                    <a:pt x="2041951" y="908555"/>
                  </a:lnTo>
                  <a:lnTo>
                    <a:pt x="2045337" y="861245"/>
                  </a:lnTo>
                  <a:lnTo>
                    <a:pt x="2046050" y="814210"/>
                  </a:lnTo>
                  <a:lnTo>
                    <a:pt x="2044144" y="767546"/>
                  </a:lnTo>
                  <a:lnTo>
                    <a:pt x="2039673" y="721350"/>
                  </a:lnTo>
                  <a:lnTo>
                    <a:pt x="2032688" y="675717"/>
                  </a:lnTo>
                  <a:lnTo>
                    <a:pt x="2023244" y="630743"/>
                  </a:lnTo>
                  <a:lnTo>
                    <a:pt x="2011393" y="586524"/>
                  </a:lnTo>
                  <a:lnTo>
                    <a:pt x="1997190" y="543157"/>
                  </a:lnTo>
                  <a:lnTo>
                    <a:pt x="1980687" y="500737"/>
                  </a:lnTo>
                  <a:lnTo>
                    <a:pt x="1961938" y="459360"/>
                  </a:lnTo>
                  <a:lnTo>
                    <a:pt x="1940996" y="419122"/>
                  </a:lnTo>
                  <a:lnTo>
                    <a:pt x="1917914" y="380118"/>
                  </a:lnTo>
                  <a:lnTo>
                    <a:pt x="1892746" y="342446"/>
                  </a:lnTo>
                  <a:lnTo>
                    <a:pt x="1865545" y="306201"/>
                  </a:lnTo>
                  <a:lnTo>
                    <a:pt x="1836364" y="271479"/>
                  </a:lnTo>
                  <a:lnTo>
                    <a:pt x="1805257" y="238375"/>
                  </a:lnTo>
                  <a:lnTo>
                    <a:pt x="1772276" y="206986"/>
                  </a:lnTo>
                  <a:lnTo>
                    <a:pt x="1737476" y="177408"/>
                  </a:lnTo>
                  <a:lnTo>
                    <a:pt x="1700909" y="149737"/>
                  </a:lnTo>
                  <a:lnTo>
                    <a:pt x="1662628" y="124068"/>
                  </a:lnTo>
                  <a:lnTo>
                    <a:pt x="1622688" y="100498"/>
                  </a:lnTo>
                  <a:lnTo>
                    <a:pt x="1581141" y="79122"/>
                  </a:lnTo>
                  <a:lnTo>
                    <a:pt x="1538041" y="60037"/>
                  </a:lnTo>
                  <a:lnTo>
                    <a:pt x="1493440" y="43338"/>
                  </a:lnTo>
                  <a:lnTo>
                    <a:pt x="1447393" y="29122"/>
                  </a:lnTo>
                  <a:lnTo>
                    <a:pt x="1399396" y="17376"/>
                  </a:lnTo>
                  <a:lnTo>
                    <a:pt x="1351365" y="8650"/>
                  </a:lnTo>
                  <a:lnTo>
                    <a:pt x="1303402" y="2884"/>
                  </a:lnTo>
                  <a:lnTo>
                    <a:pt x="1255610" y="21"/>
                  </a:lnTo>
                  <a:lnTo>
                    <a:pt x="1208090" y="0"/>
                  </a:lnTo>
                  <a:close/>
                </a:path>
              </a:pathLst>
            </a:custGeom>
            <a:solidFill>
              <a:srgbClr val="D2D2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504665" y="7426350"/>
              <a:ext cx="757555" cy="431800"/>
            </a:xfrm>
            <a:custGeom>
              <a:avLst/>
              <a:gdLst/>
              <a:ahLst/>
              <a:cxnLst/>
              <a:rect l="l" t="t" r="r" b="b"/>
              <a:pathLst>
                <a:path w="757554" h="431800">
                  <a:moveTo>
                    <a:pt x="593585" y="0"/>
                  </a:moveTo>
                  <a:lnTo>
                    <a:pt x="550502" y="8270"/>
                  </a:lnTo>
                  <a:lnTo>
                    <a:pt x="494428" y="28835"/>
                  </a:lnTo>
                  <a:lnTo>
                    <a:pt x="413359" y="69443"/>
                  </a:lnTo>
                  <a:lnTo>
                    <a:pt x="359108" y="102950"/>
                  </a:lnTo>
                  <a:lnTo>
                    <a:pt x="318579" y="133603"/>
                  </a:lnTo>
                  <a:lnTo>
                    <a:pt x="287005" y="162380"/>
                  </a:lnTo>
                  <a:lnTo>
                    <a:pt x="259621" y="190263"/>
                  </a:lnTo>
                  <a:lnTo>
                    <a:pt x="231662" y="218233"/>
                  </a:lnTo>
                  <a:lnTo>
                    <a:pt x="198361" y="247269"/>
                  </a:lnTo>
                  <a:lnTo>
                    <a:pt x="153013" y="282756"/>
                  </a:lnTo>
                  <a:lnTo>
                    <a:pt x="117235" y="306947"/>
                  </a:lnTo>
                  <a:lnTo>
                    <a:pt x="72429" y="330970"/>
                  </a:lnTo>
                  <a:lnTo>
                    <a:pt x="0" y="365950"/>
                  </a:lnTo>
                  <a:lnTo>
                    <a:pt x="110807" y="431584"/>
                  </a:lnTo>
                  <a:lnTo>
                    <a:pt x="147546" y="411947"/>
                  </a:lnTo>
                  <a:lnTo>
                    <a:pt x="204320" y="376681"/>
                  </a:lnTo>
                  <a:lnTo>
                    <a:pt x="240403" y="350845"/>
                  </a:lnTo>
                  <a:lnTo>
                    <a:pt x="276187" y="321954"/>
                  </a:lnTo>
                  <a:lnTo>
                    <a:pt x="306832" y="292404"/>
                  </a:lnTo>
                  <a:lnTo>
                    <a:pt x="331571" y="267319"/>
                  </a:lnTo>
                  <a:lnTo>
                    <a:pt x="362904" y="239198"/>
                  </a:lnTo>
                  <a:lnTo>
                    <a:pt x="399981" y="208972"/>
                  </a:lnTo>
                  <a:lnTo>
                    <a:pt x="441957" y="177574"/>
                  </a:lnTo>
                  <a:lnTo>
                    <a:pt x="487984" y="145935"/>
                  </a:lnTo>
                  <a:lnTo>
                    <a:pt x="536972" y="114719"/>
                  </a:lnTo>
                  <a:lnTo>
                    <a:pt x="581375" y="92800"/>
                  </a:lnTo>
                  <a:lnTo>
                    <a:pt x="646459" y="69817"/>
                  </a:lnTo>
                  <a:lnTo>
                    <a:pt x="757491" y="35407"/>
                  </a:lnTo>
                  <a:lnTo>
                    <a:pt x="593585" y="0"/>
                  </a:lnTo>
                  <a:close/>
                </a:path>
              </a:pathLst>
            </a:custGeom>
            <a:solidFill>
              <a:srgbClr val="7D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574565" y="7788186"/>
              <a:ext cx="2514" cy="838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570552" y="7449731"/>
              <a:ext cx="582688" cy="370497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614176" y="7460615"/>
              <a:ext cx="655899" cy="1341882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5790122" y="7620495"/>
              <a:ext cx="312420" cy="206375"/>
            </a:xfrm>
            <a:custGeom>
              <a:avLst/>
              <a:gdLst/>
              <a:ahLst/>
              <a:cxnLst/>
              <a:rect l="l" t="t" r="r" b="b"/>
              <a:pathLst>
                <a:path w="312420" h="206375">
                  <a:moveTo>
                    <a:pt x="138061" y="0"/>
                  </a:moveTo>
                  <a:lnTo>
                    <a:pt x="88398" y="34724"/>
                  </a:lnTo>
                  <a:lnTo>
                    <a:pt x="51727" y="67183"/>
                  </a:lnTo>
                  <a:lnTo>
                    <a:pt x="12928" y="103997"/>
                  </a:lnTo>
                  <a:lnTo>
                    <a:pt x="0" y="116751"/>
                  </a:lnTo>
                  <a:lnTo>
                    <a:pt x="81673" y="205879"/>
                  </a:lnTo>
                  <a:lnTo>
                    <a:pt x="130693" y="181196"/>
                  </a:lnTo>
                  <a:lnTo>
                    <a:pt x="160223" y="162623"/>
                  </a:lnTo>
                  <a:lnTo>
                    <a:pt x="182132" y="140850"/>
                  </a:lnTo>
                  <a:lnTo>
                    <a:pt x="208292" y="106565"/>
                  </a:lnTo>
                  <a:lnTo>
                    <a:pt x="242611" y="68786"/>
                  </a:lnTo>
                  <a:lnTo>
                    <a:pt x="276198" y="42408"/>
                  </a:lnTo>
                  <a:lnTo>
                    <a:pt x="301724" y="26941"/>
                  </a:lnTo>
                  <a:lnTo>
                    <a:pt x="311861" y="21894"/>
                  </a:lnTo>
                  <a:lnTo>
                    <a:pt x="138061" y="0"/>
                  </a:lnTo>
                  <a:close/>
                </a:path>
              </a:pathLst>
            </a:custGeom>
            <a:solidFill>
              <a:srgbClr val="5A6C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790122" y="7620495"/>
              <a:ext cx="312420" cy="206375"/>
            </a:xfrm>
            <a:custGeom>
              <a:avLst/>
              <a:gdLst/>
              <a:ahLst/>
              <a:cxnLst/>
              <a:rect l="l" t="t" r="r" b="b"/>
              <a:pathLst>
                <a:path w="312420" h="206375">
                  <a:moveTo>
                    <a:pt x="0" y="116751"/>
                  </a:moveTo>
                  <a:lnTo>
                    <a:pt x="81673" y="205879"/>
                  </a:lnTo>
                  <a:lnTo>
                    <a:pt x="130693" y="181196"/>
                  </a:lnTo>
                  <a:lnTo>
                    <a:pt x="160223" y="162623"/>
                  </a:lnTo>
                  <a:lnTo>
                    <a:pt x="182132" y="140850"/>
                  </a:lnTo>
                  <a:lnTo>
                    <a:pt x="208292" y="106565"/>
                  </a:lnTo>
                  <a:lnTo>
                    <a:pt x="242611" y="68786"/>
                  </a:lnTo>
                  <a:lnTo>
                    <a:pt x="276198" y="42408"/>
                  </a:lnTo>
                  <a:lnTo>
                    <a:pt x="301724" y="26941"/>
                  </a:lnTo>
                  <a:lnTo>
                    <a:pt x="311861" y="21894"/>
                  </a:lnTo>
                  <a:lnTo>
                    <a:pt x="138061" y="0"/>
                  </a:lnTo>
                  <a:lnTo>
                    <a:pt x="88398" y="34724"/>
                  </a:lnTo>
                  <a:lnTo>
                    <a:pt x="51727" y="67183"/>
                  </a:lnTo>
                  <a:lnTo>
                    <a:pt x="12928" y="103997"/>
                  </a:lnTo>
                  <a:lnTo>
                    <a:pt x="3231" y="113517"/>
                  </a:lnTo>
                  <a:lnTo>
                    <a:pt x="0" y="116751"/>
                  </a:lnTo>
                </a:path>
              </a:pathLst>
            </a:custGeom>
            <a:ln w="6350">
              <a:solidFill>
                <a:srgbClr val="80828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871529" y="7636268"/>
              <a:ext cx="244602" cy="1167980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786985" y="7740116"/>
              <a:ext cx="100761" cy="1053198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786934" y="7732509"/>
              <a:ext cx="86901" cy="90322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5506912" y="7791374"/>
              <a:ext cx="114300" cy="969644"/>
            </a:xfrm>
            <a:custGeom>
              <a:avLst/>
              <a:gdLst/>
              <a:ahLst/>
              <a:cxnLst/>
              <a:rect l="l" t="t" r="r" b="b"/>
              <a:pathLst>
                <a:path w="114300" h="969645">
                  <a:moveTo>
                    <a:pt x="0" y="0"/>
                  </a:moveTo>
                  <a:lnTo>
                    <a:pt x="6642" y="921131"/>
                  </a:lnTo>
                  <a:lnTo>
                    <a:pt x="39952" y="938391"/>
                  </a:lnTo>
                  <a:lnTo>
                    <a:pt x="82998" y="957603"/>
                  </a:lnTo>
                  <a:lnTo>
                    <a:pt x="114063" y="969337"/>
                  </a:lnTo>
                  <a:lnTo>
                    <a:pt x="107530" y="628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29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679850" y="7134698"/>
              <a:ext cx="2047239" cy="1664970"/>
            </a:xfrm>
            <a:custGeom>
              <a:avLst/>
              <a:gdLst/>
              <a:ahLst/>
              <a:cxnLst/>
              <a:rect l="l" t="t" r="r" b="b"/>
              <a:pathLst>
                <a:path w="2047240" h="1664970">
                  <a:moveTo>
                    <a:pt x="1447228" y="28901"/>
                  </a:moveTo>
                  <a:lnTo>
                    <a:pt x="1493290" y="43073"/>
                  </a:lnTo>
                  <a:lnTo>
                    <a:pt x="1537908" y="59729"/>
                  </a:lnTo>
                  <a:lnTo>
                    <a:pt x="1581028" y="78772"/>
                  </a:lnTo>
                  <a:lnTo>
                    <a:pt x="1622597" y="100107"/>
                  </a:lnTo>
                  <a:lnTo>
                    <a:pt x="1662561" y="123638"/>
                  </a:lnTo>
                  <a:lnTo>
                    <a:pt x="1700867" y="149268"/>
                  </a:lnTo>
                  <a:lnTo>
                    <a:pt x="1737462" y="176904"/>
                  </a:lnTo>
                  <a:lnTo>
                    <a:pt x="1772293" y="206447"/>
                  </a:lnTo>
                  <a:lnTo>
                    <a:pt x="1805305" y="237803"/>
                  </a:lnTo>
                  <a:lnTo>
                    <a:pt x="1836446" y="270875"/>
                  </a:lnTo>
                  <a:lnTo>
                    <a:pt x="1865662" y="305568"/>
                  </a:lnTo>
                  <a:lnTo>
                    <a:pt x="1892899" y="341786"/>
                  </a:lnTo>
                  <a:lnTo>
                    <a:pt x="1918105" y="379432"/>
                  </a:lnTo>
                  <a:lnTo>
                    <a:pt x="1941226" y="418412"/>
                  </a:lnTo>
                  <a:lnTo>
                    <a:pt x="1962209" y="458628"/>
                  </a:lnTo>
                  <a:lnTo>
                    <a:pt x="1980999" y="499986"/>
                  </a:lnTo>
                  <a:lnTo>
                    <a:pt x="1997545" y="542390"/>
                  </a:lnTo>
                  <a:lnTo>
                    <a:pt x="2011791" y="585743"/>
                  </a:lnTo>
                  <a:lnTo>
                    <a:pt x="2023686" y="629949"/>
                  </a:lnTo>
                  <a:lnTo>
                    <a:pt x="2033175" y="674913"/>
                  </a:lnTo>
                  <a:lnTo>
                    <a:pt x="2040206" y="720539"/>
                  </a:lnTo>
                  <a:lnTo>
                    <a:pt x="2044724" y="766731"/>
                  </a:lnTo>
                  <a:lnTo>
                    <a:pt x="2046676" y="813394"/>
                  </a:lnTo>
                  <a:lnTo>
                    <a:pt x="2046010" y="860430"/>
                  </a:lnTo>
                  <a:lnTo>
                    <a:pt x="2042671" y="907745"/>
                  </a:lnTo>
                  <a:lnTo>
                    <a:pt x="2036607" y="955242"/>
                  </a:lnTo>
                  <a:lnTo>
                    <a:pt x="2027763" y="1002826"/>
                  </a:lnTo>
                  <a:lnTo>
                    <a:pt x="2016086" y="1050400"/>
                  </a:lnTo>
                  <a:lnTo>
                    <a:pt x="2001726" y="1097233"/>
                  </a:lnTo>
                  <a:lnTo>
                    <a:pt x="1984928" y="1142622"/>
                  </a:lnTo>
                  <a:lnTo>
                    <a:pt x="1965789" y="1186512"/>
                  </a:lnTo>
                  <a:lnTo>
                    <a:pt x="1944403" y="1228849"/>
                  </a:lnTo>
                  <a:lnTo>
                    <a:pt x="1920864" y="1269577"/>
                  </a:lnTo>
                  <a:lnTo>
                    <a:pt x="1895269" y="1308641"/>
                  </a:lnTo>
                  <a:lnTo>
                    <a:pt x="1867712" y="1345986"/>
                  </a:lnTo>
                  <a:lnTo>
                    <a:pt x="1838288" y="1381558"/>
                  </a:lnTo>
                  <a:lnTo>
                    <a:pt x="1807092" y="1415301"/>
                  </a:lnTo>
                  <a:lnTo>
                    <a:pt x="1774219" y="1447160"/>
                  </a:lnTo>
                  <a:lnTo>
                    <a:pt x="1739764" y="1477081"/>
                  </a:lnTo>
                  <a:lnTo>
                    <a:pt x="1703822" y="1505009"/>
                  </a:lnTo>
                  <a:lnTo>
                    <a:pt x="1666488" y="1530888"/>
                  </a:lnTo>
                  <a:lnTo>
                    <a:pt x="1627857" y="1554663"/>
                  </a:lnTo>
                  <a:lnTo>
                    <a:pt x="1588024" y="1576280"/>
                  </a:lnTo>
                  <a:lnTo>
                    <a:pt x="1547084" y="1595684"/>
                  </a:lnTo>
                  <a:lnTo>
                    <a:pt x="1505132" y="1612820"/>
                  </a:lnTo>
                  <a:lnTo>
                    <a:pt x="1462263" y="1627632"/>
                  </a:lnTo>
                  <a:lnTo>
                    <a:pt x="1418572" y="1640066"/>
                  </a:lnTo>
                  <a:lnTo>
                    <a:pt x="1374154" y="1650067"/>
                  </a:lnTo>
                  <a:lnTo>
                    <a:pt x="1329104" y="1657580"/>
                  </a:lnTo>
                  <a:lnTo>
                    <a:pt x="1283517" y="1662549"/>
                  </a:lnTo>
                  <a:lnTo>
                    <a:pt x="1237488" y="1664921"/>
                  </a:lnTo>
                  <a:lnTo>
                    <a:pt x="1191112" y="1664639"/>
                  </a:lnTo>
                  <a:lnTo>
                    <a:pt x="1144483" y="1661649"/>
                  </a:lnTo>
                  <a:lnTo>
                    <a:pt x="1097698" y="1655897"/>
                  </a:lnTo>
                  <a:lnTo>
                    <a:pt x="1050851" y="1647326"/>
                  </a:lnTo>
                  <a:lnTo>
                    <a:pt x="1004036" y="1635883"/>
                  </a:lnTo>
                  <a:lnTo>
                    <a:pt x="957974" y="1621711"/>
                  </a:lnTo>
                  <a:lnTo>
                    <a:pt x="913356" y="1605055"/>
                  </a:lnTo>
                  <a:lnTo>
                    <a:pt x="870236" y="1586012"/>
                  </a:lnTo>
                  <a:lnTo>
                    <a:pt x="828668" y="1564677"/>
                  </a:lnTo>
                  <a:lnTo>
                    <a:pt x="788703" y="1541146"/>
                  </a:lnTo>
                  <a:lnTo>
                    <a:pt x="750397" y="1515516"/>
                  </a:lnTo>
                  <a:lnTo>
                    <a:pt x="713802" y="1487880"/>
                  </a:lnTo>
                  <a:lnTo>
                    <a:pt x="678971" y="1458337"/>
                  </a:lnTo>
                  <a:lnTo>
                    <a:pt x="645959" y="1426981"/>
                  </a:lnTo>
                  <a:lnTo>
                    <a:pt x="614818" y="1393909"/>
                  </a:lnTo>
                  <a:lnTo>
                    <a:pt x="585602" y="1359216"/>
                  </a:lnTo>
                  <a:lnTo>
                    <a:pt x="558365" y="1322998"/>
                  </a:lnTo>
                  <a:lnTo>
                    <a:pt x="533159" y="1285352"/>
                  </a:lnTo>
                  <a:lnTo>
                    <a:pt x="510038" y="1246372"/>
                  </a:lnTo>
                  <a:lnTo>
                    <a:pt x="489055" y="1206156"/>
                  </a:lnTo>
                  <a:lnTo>
                    <a:pt x="470265" y="1164798"/>
                  </a:lnTo>
                  <a:lnTo>
                    <a:pt x="453719" y="1122394"/>
                  </a:lnTo>
                  <a:lnTo>
                    <a:pt x="439473" y="1079041"/>
                  </a:lnTo>
                  <a:lnTo>
                    <a:pt x="427578" y="1034835"/>
                  </a:lnTo>
                  <a:lnTo>
                    <a:pt x="418089" y="989871"/>
                  </a:lnTo>
                  <a:lnTo>
                    <a:pt x="411058" y="944245"/>
                  </a:lnTo>
                  <a:lnTo>
                    <a:pt x="406540" y="898053"/>
                  </a:lnTo>
                  <a:lnTo>
                    <a:pt x="404588" y="851390"/>
                  </a:lnTo>
                  <a:lnTo>
                    <a:pt x="405254" y="804354"/>
                  </a:lnTo>
                  <a:lnTo>
                    <a:pt x="408593" y="757039"/>
                  </a:lnTo>
                  <a:lnTo>
                    <a:pt x="414658" y="709542"/>
                  </a:lnTo>
                  <a:lnTo>
                    <a:pt x="423501" y="661958"/>
                  </a:lnTo>
                  <a:lnTo>
                    <a:pt x="435178" y="614384"/>
                  </a:lnTo>
                  <a:lnTo>
                    <a:pt x="446816" y="575792"/>
                  </a:lnTo>
                  <a:lnTo>
                    <a:pt x="460121" y="538171"/>
                  </a:lnTo>
                  <a:lnTo>
                    <a:pt x="0" y="189569"/>
                  </a:lnTo>
                  <a:lnTo>
                    <a:pt x="541451" y="377872"/>
                  </a:lnTo>
                  <a:lnTo>
                    <a:pt x="568620" y="338603"/>
                  </a:lnTo>
                  <a:lnTo>
                    <a:pt x="597804" y="301168"/>
                  </a:lnTo>
                  <a:lnTo>
                    <a:pt x="628903" y="265626"/>
                  </a:lnTo>
                  <a:lnTo>
                    <a:pt x="661813" y="232036"/>
                  </a:lnTo>
                  <a:lnTo>
                    <a:pt x="696432" y="200458"/>
                  </a:lnTo>
                  <a:lnTo>
                    <a:pt x="732658" y="170951"/>
                  </a:lnTo>
                  <a:lnTo>
                    <a:pt x="770388" y="143575"/>
                  </a:lnTo>
                  <a:lnTo>
                    <a:pt x="809520" y="118388"/>
                  </a:lnTo>
                  <a:lnTo>
                    <a:pt x="849952" y="95450"/>
                  </a:lnTo>
                  <a:lnTo>
                    <a:pt x="891580" y="74820"/>
                  </a:lnTo>
                  <a:lnTo>
                    <a:pt x="934304" y="56559"/>
                  </a:lnTo>
                  <a:lnTo>
                    <a:pt x="978019" y="40723"/>
                  </a:lnTo>
                  <a:lnTo>
                    <a:pt x="1022625" y="27375"/>
                  </a:lnTo>
                  <a:lnTo>
                    <a:pt x="1068018" y="16571"/>
                  </a:lnTo>
                  <a:lnTo>
                    <a:pt x="1114096" y="8373"/>
                  </a:lnTo>
                  <a:lnTo>
                    <a:pt x="1160757" y="2838"/>
                  </a:lnTo>
                  <a:lnTo>
                    <a:pt x="1207899" y="28"/>
                  </a:lnTo>
                  <a:lnTo>
                    <a:pt x="1255418" y="0"/>
                  </a:lnTo>
                  <a:lnTo>
                    <a:pt x="1303213" y="2813"/>
                  </a:lnTo>
                  <a:lnTo>
                    <a:pt x="1351182" y="8529"/>
                  </a:lnTo>
                  <a:lnTo>
                    <a:pt x="1399221" y="17205"/>
                  </a:lnTo>
                  <a:lnTo>
                    <a:pt x="1447228" y="28901"/>
                  </a:lnTo>
                  <a:close/>
                </a:path>
              </a:pathLst>
            </a:custGeom>
            <a:ln w="25400">
              <a:solidFill>
                <a:srgbClr val="B8B8B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130713" y="2349500"/>
              <a:ext cx="392602" cy="12700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821506" y="2351410"/>
              <a:ext cx="316999" cy="255785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880656" y="4718050"/>
              <a:ext cx="2430273" cy="305689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584486" y="4491748"/>
              <a:ext cx="993023" cy="16154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042424" y="4498721"/>
              <a:ext cx="553415" cy="1089279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087900" y="3613150"/>
              <a:ext cx="838775" cy="12700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966917" y="3616330"/>
              <a:ext cx="130453" cy="159367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315676" y="6028690"/>
              <a:ext cx="622300" cy="1645310"/>
            </a:xfrm>
            <a:prstGeom prst="rect">
              <a:avLst/>
            </a:prstGeom>
          </p:spPr>
        </p:pic>
      </p:grpSp>
      <p:sp>
        <p:nvSpPr>
          <p:cNvPr id="68" name="object 68"/>
          <p:cNvSpPr txBox="1">
            <a:spLocks noGrp="1"/>
          </p:cNvSpPr>
          <p:nvPr>
            <p:ph type="title"/>
          </p:nvPr>
        </p:nvSpPr>
        <p:spPr>
          <a:xfrm>
            <a:off x="1349603" y="464007"/>
            <a:ext cx="2801620" cy="109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200"/>
              </a:lnSpc>
              <a:spcBef>
                <a:spcPts val="100"/>
              </a:spcBef>
            </a:pPr>
            <a:r>
              <a:rPr sz="4000" spc="-330" dirty="0"/>
              <a:t>C</a:t>
            </a:r>
            <a:r>
              <a:rPr sz="2000" b="1" spc="-155" dirty="0">
                <a:latin typeface="Trebuchet MS"/>
                <a:cs typeface="Trebuchet MS"/>
              </a:rPr>
              <a:t>HECKLIST</a:t>
            </a:r>
            <a:r>
              <a:rPr sz="2000" b="1" spc="-220" dirty="0">
                <a:latin typeface="Trebuchet MS"/>
                <a:cs typeface="Trebuchet MS"/>
              </a:rPr>
              <a:t> </a:t>
            </a:r>
            <a:r>
              <a:rPr sz="2000" b="1" spc="-180" dirty="0">
                <a:latin typeface="Trebuchet MS"/>
                <a:cs typeface="Trebuchet MS"/>
              </a:rPr>
              <a:t>FOR</a:t>
            </a:r>
            <a:endParaRPr sz="2000" dirty="0">
              <a:latin typeface="Trebuchet MS"/>
              <a:cs typeface="Trebuchet MS"/>
            </a:endParaRPr>
          </a:p>
          <a:p>
            <a:pPr marL="451484">
              <a:lnSpc>
                <a:spcPts val="4200"/>
              </a:lnSpc>
            </a:pPr>
            <a:r>
              <a:rPr sz="4000" spc="-300" dirty="0"/>
              <a:t>FIRE</a:t>
            </a:r>
            <a:r>
              <a:rPr sz="4000" spc="-425" dirty="0"/>
              <a:t> </a:t>
            </a:r>
            <a:r>
              <a:rPr sz="4000" spc="-195" dirty="0"/>
              <a:t>DOORS</a:t>
            </a:r>
            <a:endParaRPr sz="4000" dirty="0"/>
          </a:p>
        </p:txBody>
      </p:sp>
      <p:sp>
        <p:nvSpPr>
          <p:cNvPr id="69" name="object 69"/>
          <p:cNvSpPr txBox="1"/>
          <p:nvPr/>
        </p:nvSpPr>
        <p:spPr>
          <a:xfrm>
            <a:off x="483235" y="5041900"/>
            <a:ext cx="116141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Ensur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ision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anel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is  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ed</a:t>
            </a:r>
            <a:endParaRPr sz="1100" dirty="0">
              <a:latin typeface="Trebuchet MS"/>
              <a:cs typeface="Trebuchet MS"/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4AD97FC2-3B2E-4467-B870-41FB9696AEDD}"/>
              </a:ext>
            </a:extLst>
          </p:cNvPr>
          <p:cNvGrpSpPr/>
          <p:nvPr/>
        </p:nvGrpSpPr>
        <p:grpSpPr>
          <a:xfrm>
            <a:off x="5607050" y="-73577"/>
            <a:ext cx="1958696" cy="1686477"/>
            <a:chOff x="9871622" y="2581853"/>
            <a:chExt cx="1958696" cy="1686477"/>
          </a:xfrm>
        </p:grpSpPr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C299FDC3-6D5B-4C8C-87C7-18175A5AE9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2" cstate="print">
              <a:extLst>
                <a:ext uri="{BEBA8EAE-BF5A-486C-A8C5-ECC9F3942E4B}">
                  <a14:imgProps xmlns:a14="http://schemas.microsoft.com/office/drawing/2010/main">
                    <a14:imgLayer r:embed="rId33">
                      <a14:imgEffect>
                        <a14:backgroundRemoval t="14161" b="51473" l="37360" r="66501">
                          <a14:foregroundMark x1="50098" y1="35747" x2="50098" y2="35747"/>
                          <a14:foregroundMark x1="55469" y1="21267" x2="55469" y2="21267"/>
                          <a14:foregroundMark x1="43945" y1="26395" x2="43945" y2="26395"/>
                          <a14:foregroundMark x1="48242" y1="44042" x2="48242" y2="44042"/>
                          <a14:foregroundMark x1="52930" y1="45701" x2="52930" y2="45701"/>
                        </a14:backgroundRemoval>
                      </a14:imgEffect>
                      <a14:imgEffect>
                        <a14:sharpenSoften amount="100000"/>
                      </a14:imgEffect>
                      <a14:imgEffect>
                        <a14:colorTemperature colorTemp="5490"/>
                      </a14:imgEffect>
                      <a14:imgEffect>
                        <a14:saturation sat="0"/>
                      </a14:imgEffect>
                      <a14:imgEffect>
                        <a14:brightnessContrast bright="43000" contras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17" t="9497" r="29856" b="43863"/>
            <a:stretch/>
          </p:blipFill>
          <p:spPr>
            <a:xfrm>
              <a:off x="10346504" y="2581853"/>
              <a:ext cx="1201350" cy="1072153"/>
            </a:xfrm>
            <a:prstGeom prst="rect">
              <a:avLst/>
            </a:prstGeom>
          </p:spPr>
        </p:pic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29FF0F24-42EC-4DE5-B446-F8FFBF00BB12}"/>
                </a:ext>
              </a:extLst>
            </p:cNvPr>
            <p:cNvSpPr/>
            <p:nvPr/>
          </p:nvSpPr>
          <p:spPr>
            <a:xfrm>
              <a:off x="9871622" y="3506330"/>
              <a:ext cx="1958696" cy="762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Copperplate Gothic Bold" panose="020E0705020206020404" pitchFamily="34" charset="0"/>
                </a:rPr>
                <a:t>KROSS INNOVATIONS</a:t>
              </a:r>
              <a:endParaRPr lang="en-IN" b="1" dirty="0">
                <a:solidFill>
                  <a:schemeClr val="bg1"/>
                </a:solidFill>
                <a:latin typeface="Copperplate Gothic Bold" panose="020E0705020206020404" pitchFamily="34" charset="0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94B0A22-8F5E-471A-8B0E-80BA6C6ED1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49" y="0"/>
            <a:ext cx="7575550" cy="1069339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540250" y="2364740"/>
            <a:ext cx="2743032" cy="20133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300" b="1" spc="-150" dirty="0">
                <a:solidFill>
                  <a:schemeClr val="bg1"/>
                </a:solidFill>
                <a:latin typeface="Trebuchet MS"/>
                <a:cs typeface="Trebuchet MS"/>
              </a:rPr>
              <a:t>T</a:t>
            </a:r>
            <a:r>
              <a:rPr sz="1300" b="1" spc="-70" dirty="0">
                <a:solidFill>
                  <a:schemeClr val="bg1"/>
                </a:solidFill>
                <a:latin typeface="Trebuchet MS"/>
                <a:cs typeface="Trebuchet MS"/>
              </a:rPr>
              <a:t>hese</a:t>
            </a:r>
            <a:r>
              <a:rPr sz="1300" b="1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300" b="1" spc="-55" dirty="0">
                <a:solidFill>
                  <a:schemeClr val="bg1"/>
                </a:solidFill>
                <a:latin typeface="Trebuchet MS"/>
                <a:cs typeface="Trebuchet MS"/>
              </a:rPr>
              <a:t>doors</a:t>
            </a:r>
            <a:r>
              <a:rPr sz="1300" b="1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300" b="1" spc="-80" dirty="0">
                <a:solidFill>
                  <a:schemeClr val="bg1"/>
                </a:solidFill>
                <a:latin typeface="Trebuchet MS"/>
                <a:cs typeface="Trebuchet MS"/>
              </a:rPr>
              <a:t>can</a:t>
            </a:r>
            <a:r>
              <a:rPr sz="1300" b="1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300" b="1" spc="-70" dirty="0">
                <a:solidFill>
                  <a:schemeClr val="bg1"/>
                </a:solidFill>
                <a:latin typeface="Trebuchet MS"/>
                <a:cs typeface="Trebuchet MS"/>
              </a:rPr>
              <a:t>be</a:t>
            </a:r>
            <a:r>
              <a:rPr sz="1300" b="1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300" b="1" spc="-60" dirty="0">
                <a:solidFill>
                  <a:schemeClr val="bg1"/>
                </a:solidFill>
                <a:latin typeface="Trebuchet MS"/>
                <a:cs typeface="Trebuchet MS"/>
              </a:rPr>
              <a:t>used</a:t>
            </a:r>
            <a:r>
              <a:rPr sz="1300" b="1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300" b="1" spc="-60" dirty="0">
                <a:solidFill>
                  <a:schemeClr val="bg1"/>
                </a:solidFill>
                <a:latin typeface="Trebuchet MS"/>
                <a:cs typeface="Trebuchet MS"/>
              </a:rPr>
              <a:t>in</a:t>
            </a:r>
            <a:r>
              <a:rPr sz="1300" b="1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300" b="1" spc="-60" dirty="0">
                <a:solidFill>
                  <a:schemeClr val="bg1"/>
                </a:solidFill>
                <a:latin typeface="Trebuchet MS"/>
                <a:cs typeface="Trebuchet MS"/>
              </a:rPr>
              <a:t>high-rise  </a:t>
            </a:r>
            <a:r>
              <a:rPr sz="1300" b="1" spc="-50" dirty="0">
                <a:solidFill>
                  <a:schemeClr val="bg1"/>
                </a:solidFill>
                <a:latin typeface="Trebuchet MS"/>
                <a:cs typeface="Trebuchet MS"/>
              </a:rPr>
              <a:t>buildin</a:t>
            </a:r>
            <a:r>
              <a:rPr sz="1300" b="1" spc="-75" dirty="0">
                <a:solidFill>
                  <a:schemeClr val="bg1"/>
                </a:solidFill>
                <a:latin typeface="Trebuchet MS"/>
                <a:cs typeface="Trebuchet MS"/>
              </a:rPr>
              <a:t>g</a:t>
            </a:r>
            <a:r>
              <a:rPr sz="1300" b="1" spc="-185" dirty="0">
                <a:solidFill>
                  <a:schemeClr val="bg1"/>
                </a:solidFill>
                <a:latin typeface="Trebuchet MS"/>
                <a:cs typeface="Trebuchet MS"/>
              </a:rPr>
              <a:t>,</a:t>
            </a:r>
            <a:r>
              <a:rPr sz="1300" b="1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300" b="1" spc="-100" dirty="0">
                <a:solidFill>
                  <a:schemeClr val="bg1"/>
                </a:solidFill>
                <a:latin typeface="Trebuchet MS"/>
                <a:cs typeface="Trebuchet MS"/>
              </a:rPr>
              <a:t>met</a:t>
            </a:r>
            <a:r>
              <a:rPr sz="1300" b="1" spc="-80" dirty="0">
                <a:solidFill>
                  <a:schemeClr val="bg1"/>
                </a:solidFill>
                <a:latin typeface="Trebuchet MS"/>
                <a:cs typeface="Trebuchet MS"/>
              </a:rPr>
              <a:t>r</a:t>
            </a:r>
            <a:r>
              <a:rPr sz="1300" b="1" spc="-45" dirty="0">
                <a:solidFill>
                  <a:schemeClr val="bg1"/>
                </a:solidFill>
                <a:latin typeface="Trebuchet MS"/>
                <a:cs typeface="Trebuchet MS"/>
              </a:rPr>
              <a:t>o</a:t>
            </a:r>
            <a:r>
              <a:rPr sz="1300" b="1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300" b="1" spc="-105" dirty="0">
                <a:solidFill>
                  <a:schemeClr val="bg1"/>
                </a:solidFill>
                <a:latin typeface="Trebuchet MS"/>
                <a:cs typeface="Trebuchet MS"/>
              </a:rPr>
              <a:t>r</a:t>
            </a:r>
            <a:r>
              <a:rPr sz="1300" b="1" spc="-65" dirty="0">
                <a:solidFill>
                  <a:schemeClr val="bg1"/>
                </a:solidFill>
                <a:latin typeface="Trebuchet MS"/>
                <a:cs typeface="Trebuchet MS"/>
              </a:rPr>
              <a:t>ail</a:t>
            </a:r>
            <a:r>
              <a:rPr sz="1300" b="1" spc="-135" dirty="0">
                <a:solidFill>
                  <a:schemeClr val="bg1"/>
                </a:solidFill>
                <a:latin typeface="Trebuchet MS"/>
                <a:cs typeface="Trebuchet MS"/>
              </a:rPr>
              <a:t>w</a:t>
            </a:r>
            <a:r>
              <a:rPr sz="1300" b="1" spc="-100" dirty="0">
                <a:solidFill>
                  <a:schemeClr val="bg1"/>
                </a:solidFill>
                <a:latin typeface="Trebuchet MS"/>
                <a:cs typeface="Trebuchet MS"/>
              </a:rPr>
              <a:t>a</a:t>
            </a:r>
            <a:r>
              <a:rPr sz="1300" b="1" spc="-75" dirty="0">
                <a:solidFill>
                  <a:schemeClr val="bg1"/>
                </a:solidFill>
                <a:latin typeface="Trebuchet MS"/>
                <a:cs typeface="Trebuchet MS"/>
              </a:rPr>
              <a:t>y</a:t>
            </a:r>
            <a:r>
              <a:rPr sz="1300" b="1" spc="-45" dirty="0">
                <a:solidFill>
                  <a:schemeClr val="bg1"/>
                </a:solidFill>
                <a:latin typeface="Trebuchet MS"/>
                <a:cs typeface="Trebuchet MS"/>
              </a:rPr>
              <a:t>s</a:t>
            </a:r>
            <a:r>
              <a:rPr sz="1300" b="1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300" b="1" spc="-70" dirty="0">
                <a:solidFill>
                  <a:schemeClr val="bg1"/>
                </a:solidFill>
                <a:latin typeface="Trebuchet MS"/>
                <a:cs typeface="Trebuchet MS"/>
              </a:rPr>
              <a:t>st</a:t>
            </a:r>
            <a:r>
              <a:rPr sz="1300" b="1" spc="-105" dirty="0">
                <a:solidFill>
                  <a:schemeClr val="bg1"/>
                </a:solidFill>
                <a:latin typeface="Trebuchet MS"/>
                <a:cs typeface="Trebuchet MS"/>
              </a:rPr>
              <a:t>a</a:t>
            </a:r>
            <a:r>
              <a:rPr sz="1300" b="1" spc="-90" dirty="0">
                <a:solidFill>
                  <a:schemeClr val="bg1"/>
                </a:solidFill>
                <a:latin typeface="Trebuchet MS"/>
                <a:cs typeface="Trebuchet MS"/>
              </a:rPr>
              <a:t>tion,</a:t>
            </a:r>
            <a:r>
              <a:rPr sz="1300" b="1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300" b="1" spc="-110" dirty="0">
                <a:solidFill>
                  <a:schemeClr val="bg1"/>
                </a:solidFill>
                <a:latin typeface="Trebuchet MS"/>
                <a:cs typeface="Trebuchet MS"/>
              </a:rPr>
              <a:t>t</a:t>
            </a:r>
            <a:r>
              <a:rPr sz="1300" b="1" spc="-95" dirty="0">
                <a:solidFill>
                  <a:schemeClr val="bg1"/>
                </a:solidFill>
                <a:latin typeface="Trebuchet MS"/>
                <a:cs typeface="Trebuchet MS"/>
              </a:rPr>
              <a:t>ele</a:t>
            </a:r>
            <a:r>
              <a:rPr sz="1300" b="1" spc="-110" dirty="0">
                <a:solidFill>
                  <a:schemeClr val="bg1"/>
                </a:solidFill>
                <a:latin typeface="Trebuchet MS"/>
                <a:cs typeface="Trebuchet MS"/>
              </a:rPr>
              <a:t>c</a:t>
            </a:r>
            <a:r>
              <a:rPr sz="1300" b="1" spc="-40" dirty="0">
                <a:solidFill>
                  <a:schemeClr val="bg1"/>
                </a:solidFill>
                <a:latin typeface="Trebuchet MS"/>
                <a:cs typeface="Trebuchet MS"/>
              </a:rPr>
              <a:t>om  </a:t>
            </a:r>
            <a:r>
              <a:rPr sz="1300" b="1" spc="-114" dirty="0">
                <a:solidFill>
                  <a:schemeClr val="bg1"/>
                </a:solidFill>
                <a:latin typeface="Trebuchet MS"/>
                <a:cs typeface="Trebuchet MS"/>
              </a:rPr>
              <a:t>c</a:t>
            </a:r>
            <a:r>
              <a:rPr sz="1300" b="1" spc="-70" dirty="0">
                <a:solidFill>
                  <a:schemeClr val="bg1"/>
                </a:solidFill>
                <a:latin typeface="Trebuchet MS"/>
                <a:cs typeface="Trebuchet MS"/>
              </a:rPr>
              <a:t>e</a:t>
            </a:r>
            <a:r>
              <a:rPr sz="1300" b="1" spc="-75" dirty="0">
                <a:solidFill>
                  <a:schemeClr val="bg1"/>
                </a:solidFill>
                <a:latin typeface="Trebuchet MS"/>
                <a:cs typeface="Trebuchet MS"/>
              </a:rPr>
              <a:t>n</a:t>
            </a:r>
            <a:r>
              <a:rPr sz="1300" b="1" spc="-100" dirty="0">
                <a:solidFill>
                  <a:schemeClr val="bg1"/>
                </a:solidFill>
                <a:latin typeface="Trebuchet MS"/>
                <a:cs typeface="Trebuchet MS"/>
              </a:rPr>
              <a:t>t</a:t>
            </a:r>
            <a:r>
              <a:rPr sz="1300" b="1" spc="-110" dirty="0">
                <a:solidFill>
                  <a:schemeClr val="bg1"/>
                </a:solidFill>
                <a:latin typeface="Trebuchet MS"/>
                <a:cs typeface="Trebuchet MS"/>
              </a:rPr>
              <a:t>r</a:t>
            </a:r>
            <a:r>
              <a:rPr sz="1300" b="1" spc="-80" dirty="0">
                <a:solidFill>
                  <a:schemeClr val="bg1"/>
                </a:solidFill>
                <a:latin typeface="Trebuchet MS"/>
                <a:cs typeface="Trebuchet MS"/>
              </a:rPr>
              <a:t>e</a:t>
            </a:r>
            <a:r>
              <a:rPr sz="1300" b="1" spc="-75" dirty="0">
                <a:solidFill>
                  <a:schemeClr val="bg1"/>
                </a:solidFill>
                <a:latin typeface="Trebuchet MS"/>
                <a:cs typeface="Trebuchet MS"/>
              </a:rPr>
              <a:t>s</a:t>
            </a:r>
            <a:r>
              <a:rPr sz="1300" b="1" spc="-185" dirty="0">
                <a:solidFill>
                  <a:schemeClr val="bg1"/>
                </a:solidFill>
                <a:latin typeface="Trebuchet MS"/>
                <a:cs typeface="Trebuchet MS"/>
              </a:rPr>
              <a:t>,</a:t>
            </a:r>
            <a:r>
              <a:rPr sz="1300" b="1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300" b="1" spc="-45" dirty="0">
                <a:solidFill>
                  <a:schemeClr val="bg1"/>
                </a:solidFill>
                <a:latin typeface="Trebuchet MS"/>
                <a:cs typeface="Trebuchet MS"/>
              </a:rPr>
              <a:t>p</a:t>
            </a:r>
            <a:r>
              <a:rPr sz="1300" b="1" spc="-55" dirty="0">
                <a:solidFill>
                  <a:schemeClr val="bg1"/>
                </a:solidFill>
                <a:latin typeface="Trebuchet MS"/>
                <a:cs typeface="Trebuchet MS"/>
              </a:rPr>
              <a:t>o</a:t>
            </a:r>
            <a:r>
              <a:rPr sz="1300" b="1" spc="-85" dirty="0">
                <a:solidFill>
                  <a:schemeClr val="bg1"/>
                </a:solidFill>
                <a:latin typeface="Trebuchet MS"/>
                <a:cs typeface="Trebuchet MS"/>
              </a:rPr>
              <a:t>w</a:t>
            </a:r>
            <a:r>
              <a:rPr sz="1300" b="1" spc="-95" dirty="0">
                <a:solidFill>
                  <a:schemeClr val="bg1"/>
                </a:solidFill>
                <a:latin typeface="Trebuchet MS"/>
                <a:cs typeface="Trebuchet MS"/>
              </a:rPr>
              <a:t>er</a:t>
            </a:r>
            <a:r>
              <a:rPr sz="1300" b="1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300" b="1" spc="-60" dirty="0">
                <a:solidFill>
                  <a:schemeClr val="bg1"/>
                </a:solidFill>
                <a:latin typeface="Trebuchet MS"/>
                <a:cs typeface="Trebuchet MS"/>
              </a:rPr>
              <a:t>pla</a:t>
            </a:r>
            <a:r>
              <a:rPr sz="1300" b="1" spc="-80" dirty="0">
                <a:solidFill>
                  <a:schemeClr val="bg1"/>
                </a:solidFill>
                <a:latin typeface="Trebuchet MS"/>
                <a:cs typeface="Trebuchet MS"/>
              </a:rPr>
              <a:t>n</a:t>
            </a:r>
            <a:r>
              <a:rPr sz="1300" b="1" spc="-75" dirty="0">
                <a:solidFill>
                  <a:schemeClr val="bg1"/>
                </a:solidFill>
                <a:latin typeface="Trebuchet MS"/>
                <a:cs typeface="Trebuchet MS"/>
              </a:rPr>
              <a:t>t</a:t>
            </a:r>
            <a:r>
              <a:rPr sz="1300" b="1" spc="-90" dirty="0">
                <a:solidFill>
                  <a:schemeClr val="bg1"/>
                </a:solidFill>
                <a:latin typeface="Trebuchet MS"/>
                <a:cs typeface="Trebuchet MS"/>
              </a:rPr>
              <a:t>s</a:t>
            </a:r>
            <a:r>
              <a:rPr sz="1300" b="1" spc="-185" dirty="0">
                <a:solidFill>
                  <a:schemeClr val="bg1"/>
                </a:solidFill>
                <a:latin typeface="Trebuchet MS"/>
                <a:cs typeface="Trebuchet MS"/>
              </a:rPr>
              <a:t>,</a:t>
            </a:r>
            <a:r>
              <a:rPr sz="1300" b="1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300" b="1" spc="-114" dirty="0">
                <a:solidFill>
                  <a:schemeClr val="bg1"/>
                </a:solidFill>
                <a:latin typeface="Trebuchet MS"/>
                <a:cs typeface="Trebuchet MS"/>
              </a:rPr>
              <a:t>c</a:t>
            </a:r>
            <a:r>
              <a:rPr sz="1300" b="1" spc="-85" dirty="0">
                <a:solidFill>
                  <a:schemeClr val="bg1"/>
                </a:solidFill>
                <a:latin typeface="Trebuchet MS"/>
                <a:cs typeface="Trebuchet MS"/>
              </a:rPr>
              <a:t>ellular</a:t>
            </a:r>
            <a:r>
              <a:rPr sz="1300" b="1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300" b="1" spc="-85" dirty="0">
                <a:solidFill>
                  <a:schemeClr val="bg1"/>
                </a:solidFill>
                <a:latin typeface="Trebuchet MS"/>
                <a:cs typeface="Trebuchet MS"/>
              </a:rPr>
              <a:t>ne</a:t>
            </a:r>
            <a:r>
              <a:rPr sz="1300" b="1" spc="-60" dirty="0">
                <a:solidFill>
                  <a:schemeClr val="bg1"/>
                </a:solidFill>
                <a:latin typeface="Trebuchet MS"/>
                <a:cs typeface="Trebuchet MS"/>
              </a:rPr>
              <a:t>t</a:t>
            </a:r>
            <a:r>
              <a:rPr sz="1300" b="1" spc="-85" dirty="0">
                <a:solidFill>
                  <a:schemeClr val="bg1"/>
                </a:solidFill>
                <a:latin typeface="Trebuchet MS"/>
                <a:cs typeface="Trebuchet MS"/>
              </a:rPr>
              <a:t>w</a:t>
            </a:r>
            <a:r>
              <a:rPr sz="1300" b="1" spc="-65" dirty="0">
                <a:solidFill>
                  <a:schemeClr val="bg1"/>
                </a:solidFill>
                <a:latin typeface="Trebuchet MS"/>
                <a:cs typeface="Trebuchet MS"/>
              </a:rPr>
              <a:t>ork  </a:t>
            </a:r>
            <a:r>
              <a:rPr sz="1300" b="1" spc="-70" dirty="0">
                <a:solidFill>
                  <a:schemeClr val="bg1"/>
                </a:solidFill>
                <a:latin typeface="Trebuchet MS"/>
                <a:cs typeface="Trebuchet MS"/>
              </a:rPr>
              <a:t>st</a:t>
            </a:r>
            <a:r>
              <a:rPr sz="1300" b="1" spc="-105" dirty="0">
                <a:solidFill>
                  <a:schemeClr val="bg1"/>
                </a:solidFill>
                <a:latin typeface="Trebuchet MS"/>
                <a:cs typeface="Trebuchet MS"/>
              </a:rPr>
              <a:t>a</a:t>
            </a:r>
            <a:r>
              <a:rPr sz="1300" b="1" spc="-65" dirty="0">
                <a:solidFill>
                  <a:schemeClr val="bg1"/>
                </a:solidFill>
                <a:latin typeface="Trebuchet MS"/>
                <a:cs typeface="Trebuchet MS"/>
              </a:rPr>
              <a:t>tion</a:t>
            </a:r>
            <a:r>
              <a:rPr sz="1300" b="1" spc="-75" dirty="0">
                <a:solidFill>
                  <a:schemeClr val="bg1"/>
                </a:solidFill>
                <a:latin typeface="Trebuchet MS"/>
                <a:cs typeface="Trebuchet MS"/>
              </a:rPr>
              <a:t>s</a:t>
            </a:r>
            <a:r>
              <a:rPr sz="1300" b="1" spc="-185" dirty="0">
                <a:solidFill>
                  <a:schemeClr val="bg1"/>
                </a:solidFill>
                <a:latin typeface="Trebuchet MS"/>
                <a:cs typeface="Trebuchet MS"/>
              </a:rPr>
              <a:t>,</a:t>
            </a:r>
            <a:r>
              <a:rPr sz="1300" b="1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300" b="1" spc="-65" dirty="0">
                <a:solidFill>
                  <a:schemeClr val="bg1"/>
                </a:solidFill>
                <a:latin typeface="Trebuchet MS"/>
                <a:cs typeface="Trebuchet MS"/>
              </a:rPr>
              <a:t>garme</a:t>
            </a:r>
            <a:r>
              <a:rPr sz="1300" b="1" spc="-70" dirty="0">
                <a:solidFill>
                  <a:schemeClr val="bg1"/>
                </a:solidFill>
                <a:latin typeface="Trebuchet MS"/>
                <a:cs typeface="Trebuchet MS"/>
              </a:rPr>
              <a:t>n</a:t>
            </a:r>
            <a:r>
              <a:rPr sz="1300" b="1" spc="-100" dirty="0">
                <a:solidFill>
                  <a:schemeClr val="bg1"/>
                </a:solidFill>
                <a:latin typeface="Trebuchet MS"/>
                <a:cs typeface="Trebuchet MS"/>
              </a:rPr>
              <a:t>t</a:t>
            </a:r>
            <a:r>
              <a:rPr sz="1300" b="1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300" b="1" spc="-85" dirty="0">
                <a:solidFill>
                  <a:schemeClr val="bg1"/>
                </a:solidFill>
                <a:latin typeface="Trebuchet MS"/>
                <a:cs typeface="Trebuchet MS"/>
              </a:rPr>
              <a:t>p</a:t>
            </a:r>
            <a:r>
              <a:rPr sz="1300" b="1" spc="-75" dirty="0">
                <a:solidFill>
                  <a:schemeClr val="bg1"/>
                </a:solidFill>
                <a:latin typeface="Trebuchet MS"/>
                <a:cs typeface="Trebuchet MS"/>
              </a:rPr>
              <a:t>ro</a:t>
            </a:r>
            <a:r>
              <a:rPr sz="1300" b="1" spc="-80" dirty="0">
                <a:solidFill>
                  <a:schemeClr val="bg1"/>
                </a:solidFill>
                <a:latin typeface="Trebuchet MS"/>
                <a:cs typeface="Trebuchet MS"/>
              </a:rPr>
              <a:t>c</a:t>
            </a:r>
            <a:r>
              <a:rPr sz="1300" b="1" spc="-50" dirty="0">
                <a:solidFill>
                  <a:schemeClr val="bg1"/>
                </a:solidFill>
                <a:latin typeface="Trebuchet MS"/>
                <a:cs typeface="Trebuchet MS"/>
              </a:rPr>
              <a:t>essing</a:t>
            </a:r>
            <a:r>
              <a:rPr sz="1300" b="1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300" b="1" spc="-65" dirty="0">
                <a:solidFill>
                  <a:schemeClr val="bg1"/>
                </a:solidFill>
                <a:latin typeface="Trebuchet MS"/>
                <a:cs typeface="Trebuchet MS"/>
              </a:rPr>
              <a:t>unit</a:t>
            </a:r>
            <a:r>
              <a:rPr sz="1300" b="1" spc="-75" dirty="0">
                <a:solidFill>
                  <a:schemeClr val="bg1"/>
                </a:solidFill>
                <a:latin typeface="Trebuchet MS"/>
                <a:cs typeface="Trebuchet MS"/>
              </a:rPr>
              <a:t>s</a:t>
            </a:r>
            <a:r>
              <a:rPr sz="1300" b="1" spc="-185" dirty="0">
                <a:solidFill>
                  <a:schemeClr val="bg1"/>
                </a:solidFill>
                <a:latin typeface="Trebuchet MS"/>
                <a:cs typeface="Trebuchet MS"/>
              </a:rPr>
              <a:t>,</a:t>
            </a:r>
            <a:r>
              <a:rPr sz="1300" b="1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300" b="1" spc="-40" dirty="0">
                <a:solidFill>
                  <a:schemeClr val="bg1"/>
                </a:solidFill>
                <a:latin typeface="Trebuchet MS"/>
                <a:cs typeface="Trebuchet MS"/>
              </a:rPr>
              <a:t>shopping  </a:t>
            </a:r>
            <a:r>
              <a:rPr sz="1300" b="1" spc="-95" dirty="0">
                <a:solidFill>
                  <a:schemeClr val="bg1"/>
                </a:solidFill>
                <a:latin typeface="Trebuchet MS"/>
                <a:cs typeface="Trebuchet MS"/>
              </a:rPr>
              <a:t>malls, </a:t>
            </a:r>
            <a:r>
              <a:rPr sz="1300" b="1" spc="-70" dirty="0">
                <a:solidFill>
                  <a:schemeClr val="bg1"/>
                </a:solidFill>
                <a:latin typeface="Trebuchet MS"/>
                <a:cs typeface="Trebuchet MS"/>
              </a:rPr>
              <a:t>industrial </a:t>
            </a:r>
            <a:r>
              <a:rPr sz="1300" b="1" spc="-85" dirty="0">
                <a:solidFill>
                  <a:schemeClr val="bg1"/>
                </a:solidFill>
                <a:latin typeface="Trebuchet MS"/>
                <a:cs typeface="Trebuchet MS"/>
              </a:rPr>
              <a:t>plants, </a:t>
            </a:r>
            <a:r>
              <a:rPr sz="1300" b="1" spc="-90" dirty="0">
                <a:solidFill>
                  <a:schemeClr val="bg1"/>
                </a:solidFill>
                <a:latin typeface="Trebuchet MS"/>
                <a:cs typeface="Trebuchet MS"/>
              </a:rPr>
              <a:t>multiplexes, hotels, </a:t>
            </a:r>
            <a:r>
              <a:rPr sz="1300" b="1" spc="-8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300" b="1" spc="-80" dirty="0">
                <a:solidFill>
                  <a:schemeClr val="bg1"/>
                </a:solidFill>
                <a:latin typeface="Trebuchet MS"/>
                <a:cs typeface="Trebuchet MS"/>
              </a:rPr>
              <a:t>auditoriums,</a:t>
            </a:r>
            <a:r>
              <a:rPr sz="1300" b="1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300" b="1" spc="-85" dirty="0">
                <a:solidFill>
                  <a:schemeClr val="bg1"/>
                </a:solidFill>
                <a:latin typeface="Trebuchet MS"/>
                <a:cs typeface="Trebuchet MS"/>
              </a:rPr>
              <a:t>software</a:t>
            </a:r>
            <a:r>
              <a:rPr sz="1300" b="1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300" b="1" spc="-95" dirty="0">
                <a:solidFill>
                  <a:schemeClr val="bg1"/>
                </a:solidFill>
                <a:latin typeface="Trebuchet MS"/>
                <a:cs typeface="Trebuchet MS"/>
              </a:rPr>
              <a:t>parks,</a:t>
            </a:r>
            <a:r>
              <a:rPr sz="1300" b="1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300" b="1" spc="-80" dirty="0">
                <a:solidFill>
                  <a:schemeClr val="bg1"/>
                </a:solidFill>
                <a:latin typeface="Trebuchet MS"/>
                <a:cs typeface="Trebuchet MS"/>
              </a:rPr>
              <a:t>restaurants</a:t>
            </a:r>
            <a:endParaRPr sz="1300" b="1" dirty="0">
              <a:solidFill>
                <a:schemeClr val="bg1"/>
              </a:solidFill>
              <a:latin typeface="Trebuchet MS"/>
              <a:cs typeface="Trebuchet MS"/>
            </a:endParaRPr>
          </a:p>
          <a:p>
            <a:pPr marL="12700" marR="204470" algn="just">
              <a:lnSpc>
                <a:spcPct val="100000"/>
              </a:lnSpc>
            </a:pPr>
            <a:r>
              <a:rPr sz="1300" b="1" spc="-114" dirty="0">
                <a:solidFill>
                  <a:schemeClr val="bg1"/>
                </a:solidFill>
                <a:latin typeface="Trebuchet MS"/>
                <a:cs typeface="Trebuchet MS"/>
              </a:rPr>
              <a:t>e</a:t>
            </a:r>
            <a:r>
              <a:rPr sz="1300" b="1" spc="-95" dirty="0">
                <a:solidFill>
                  <a:schemeClr val="bg1"/>
                </a:solidFill>
                <a:latin typeface="Trebuchet MS"/>
                <a:cs typeface="Trebuchet MS"/>
              </a:rPr>
              <a:t>t</a:t>
            </a:r>
            <a:r>
              <a:rPr sz="1300" b="1" spc="-114" dirty="0">
                <a:solidFill>
                  <a:schemeClr val="bg1"/>
                </a:solidFill>
                <a:latin typeface="Trebuchet MS"/>
                <a:cs typeface="Trebuchet MS"/>
              </a:rPr>
              <a:t>c</a:t>
            </a:r>
            <a:r>
              <a:rPr sz="1300" b="1" spc="-185" dirty="0">
                <a:solidFill>
                  <a:schemeClr val="bg1"/>
                </a:solidFill>
                <a:latin typeface="Trebuchet MS"/>
                <a:cs typeface="Trebuchet MS"/>
              </a:rPr>
              <a:t>.</a:t>
            </a:r>
            <a:r>
              <a:rPr sz="1300" b="1" spc="-16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300" b="1" spc="-150" dirty="0">
                <a:solidFill>
                  <a:schemeClr val="bg1"/>
                </a:solidFill>
                <a:latin typeface="Trebuchet MS"/>
                <a:cs typeface="Trebuchet MS"/>
              </a:rPr>
              <a:t>T</a:t>
            </a:r>
            <a:r>
              <a:rPr sz="1300" b="1" spc="-70" dirty="0">
                <a:solidFill>
                  <a:schemeClr val="bg1"/>
                </a:solidFill>
                <a:latin typeface="Trebuchet MS"/>
                <a:cs typeface="Trebuchet MS"/>
              </a:rPr>
              <a:t>hese</a:t>
            </a:r>
            <a:r>
              <a:rPr sz="1300" b="1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300" b="1" spc="-55" dirty="0">
                <a:solidFill>
                  <a:schemeClr val="bg1"/>
                </a:solidFill>
                <a:latin typeface="Trebuchet MS"/>
                <a:cs typeface="Trebuchet MS"/>
              </a:rPr>
              <a:t>doors</a:t>
            </a:r>
            <a:r>
              <a:rPr sz="1300" b="1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300" b="1" spc="-60" dirty="0">
                <a:solidFill>
                  <a:schemeClr val="bg1"/>
                </a:solidFill>
                <a:latin typeface="Trebuchet MS"/>
                <a:cs typeface="Trebuchet MS"/>
              </a:rPr>
              <a:t>and</a:t>
            </a:r>
            <a:r>
              <a:rPr sz="1300" b="1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300" b="1" spc="-100" dirty="0">
                <a:solidFill>
                  <a:schemeClr val="bg1"/>
                </a:solidFill>
                <a:latin typeface="Trebuchet MS"/>
                <a:cs typeface="Trebuchet MS"/>
              </a:rPr>
              <a:t>f</a:t>
            </a:r>
            <a:r>
              <a:rPr sz="1300" b="1" spc="-114" dirty="0">
                <a:solidFill>
                  <a:schemeClr val="bg1"/>
                </a:solidFill>
                <a:latin typeface="Trebuchet MS"/>
                <a:cs typeface="Trebuchet MS"/>
              </a:rPr>
              <a:t>r</a:t>
            </a:r>
            <a:r>
              <a:rPr sz="1300" b="1" spc="-75" dirty="0">
                <a:solidFill>
                  <a:schemeClr val="bg1"/>
                </a:solidFill>
                <a:latin typeface="Trebuchet MS"/>
                <a:cs typeface="Trebuchet MS"/>
              </a:rPr>
              <a:t>ames</a:t>
            </a:r>
            <a:r>
              <a:rPr sz="1300" b="1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300" b="1" spc="-105" dirty="0">
                <a:solidFill>
                  <a:schemeClr val="bg1"/>
                </a:solidFill>
                <a:latin typeface="Trebuchet MS"/>
                <a:cs typeface="Trebuchet MS"/>
              </a:rPr>
              <a:t>a</a:t>
            </a:r>
            <a:r>
              <a:rPr sz="1300" b="1" spc="-95" dirty="0">
                <a:solidFill>
                  <a:schemeClr val="bg1"/>
                </a:solidFill>
                <a:latin typeface="Trebuchet MS"/>
                <a:cs typeface="Trebuchet MS"/>
              </a:rPr>
              <a:t>re</a:t>
            </a:r>
            <a:r>
              <a:rPr sz="1300" b="1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300" b="1" spc="-50" dirty="0">
                <a:solidFill>
                  <a:schemeClr val="bg1"/>
                </a:solidFill>
                <a:latin typeface="Trebuchet MS"/>
                <a:cs typeface="Trebuchet MS"/>
              </a:rPr>
              <a:t>desi</a:t>
            </a:r>
            <a:r>
              <a:rPr sz="1300" b="1" spc="-65" dirty="0">
                <a:solidFill>
                  <a:schemeClr val="bg1"/>
                </a:solidFill>
                <a:latin typeface="Trebuchet MS"/>
                <a:cs typeface="Trebuchet MS"/>
              </a:rPr>
              <a:t>g</a:t>
            </a:r>
            <a:r>
              <a:rPr sz="1300" b="1" spc="-50" dirty="0">
                <a:solidFill>
                  <a:schemeClr val="bg1"/>
                </a:solidFill>
                <a:latin typeface="Trebuchet MS"/>
                <a:cs typeface="Trebuchet MS"/>
              </a:rPr>
              <a:t>ned  </a:t>
            </a:r>
            <a:r>
              <a:rPr sz="1300" b="1" spc="-110" dirty="0">
                <a:solidFill>
                  <a:schemeClr val="bg1"/>
                </a:solidFill>
                <a:latin typeface="Trebuchet MS"/>
                <a:cs typeface="Trebuchet MS"/>
              </a:rPr>
              <a:t>t</a:t>
            </a:r>
            <a:r>
              <a:rPr sz="1300" b="1" spc="-45" dirty="0">
                <a:solidFill>
                  <a:schemeClr val="bg1"/>
                </a:solidFill>
                <a:latin typeface="Trebuchet MS"/>
                <a:cs typeface="Trebuchet MS"/>
              </a:rPr>
              <a:t>o</a:t>
            </a:r>
            <a:r>
              <a:rPr sz="1300" b="1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300" b="1" spc="-90" dirty="0">
                <a:solidFill>
                  <a:schemeClr val="bg1"/>
                </a:solidFill>
                <a:latin typeface="Trebuchet MS"/>
                <a:cs typeface="Trebuchet MS"/>
              </a:rPr>
              <a:t>pe</a:t>
            </a:r>
            <a:r>
              <a:rPr sz="1300" b="1" spc="-35" dirty="0">
                <a:solidFill>
                  <a:schemeClr val="bg1"/>
                </a:solidFill>
                <a:latin typeface="Trebuchet MS"/>
                <a:cs typeface="Trebuchet MS"/>
              </a:rPr>
              <a:t>r</a:t>
            </a:r>
            <a:r>
              <a:rPr sz="1300" b="1" spc="-125" dirty="0">
                <a:solidFill>
                  <a:schemeClr val="bg1"/>
                </a:solidFill>
                <a:latin typeface="Trebuchet MS"/>
                <a:cs typeface="Trebuchet MS"/>
              </a:rPr>
              <a:t>f</a:t>
            </a:r>
            <a:r>
              <a:rPr sz="1300" b="1" spc="-70" dirty="0">
                <a:solidFill>
                  <a:schemeClr val="bg1"/>
                </a:solidFill>
                <a:latin typeface="Trebuchet MS"/>
                <a:cs typeface="Trebuchet MS"/>
              </a:rPr>
              <a:t>orm</a:t>
            </a:r>
            <a:r>
              <a:rPr sz="1300" b="1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300" b="1" spc="-60" dirty="0">
                <a:solidFill>
                  <a:schemeClr val="bg1"/>
                </a:solidFill>
                <a:latin typeface="Trebuchet MS"/>
                <a:cs typeface="Trebuchet MS"/>
              </a:rPr>
              <a:t>in</a:t>
            </a:r>
            <a:r>
              <a:rPr sz="1300" b="1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300" b="1" spc="-80" dirty="0">
                <a:solidFill>
                  <a:schemeClr val="bg1"/>
                </a:solidFill>
                <a:latin typeface="Trebuchet MS"/>
                <a:cs typeface="Trebuchet MS"/>
              </a:rPr>
              <a:t>the</a:t>
            </a:r>
            <a:r>
              <a:rPr sz="1300" b="1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300" b="1" spc="-65" dirty="0">
                <a:solidFill>
                  <a:schemeClr val="bg1"/>
                </a:solidFill>
                <a:latin typeface="Trebuchet MS"/>
                <a:cs typeface="Trebuchet MS"/>
              </a:rPr>
              <a:t>most</a:t>
            </a:r>
            <a:r>
              <a:rPr sz="1300" b="1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300" b="1" spc="-50" dirty="0">
                <a:solidFill>
                  <a:schemeClr val="bg1"/>
                </a:solidFill>
                <a:latin typeface="Trebuchet MS"/>
                <a:cs typeface="Trebuchet MS"/>
              </a:rPr>
              <a:t>demanding  </a:t>
            </a:r>
            <a:r>
              <a:rPr sz="1300" b="1" spc="-80" dirty="0">
                <a:solidFill>
                  <a:schemeClr val="bg1"/>
                </a:solidFill>
                <a:latin typeface="Trebuchet MS"/>
                <a:cs typeface="Trebuchet MS"/>
              </a:rPr>
              <a:t>environment.</a:t>
            </a:r>
            <a:endParaRPr sz="1300" b="1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4540250" y="1701154"/>
            <a:ext cx="236283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300" dirty="0"/>
              <a:t>FIRE</a:t>
            </a:r>
            <a:r>
              <a:rPr sz="4000" spc="-425" dirty="0"/>
              <a:t> </a:t>
            </a:r>
            <a:r>
              <a:rPr sz="4000" spc="-195" dirty="0"/>
              <a:t>DOORS</a:t>
            </a:r>
            <a:endParaRPr sz="400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B086854-2F7A-421B-B926-F1AFAAD1C8A6}"/>
              </a:ext>
            </a:extLst>
          </p:cNvPr>
          <p:cNvGrpSpPr/>
          <p:nvPr/>
        </p:nvGrpSpPr>
        <p:grpSpPr>
          <a:xfrm>
            <a:off x="272720" y="1841500"/>
            <a:ext cx="3810330" cy="8766768"/>
            <a:chOff x="272720" y="1841500"/>
            <a:chExt cx="3810330" cy="8766768"/>
          </a:xfrm>
        </p:grpSpPr>
        <p:pic>
          <p:nvPicPr>
            <p:cNvPr id="3" name="object 3"/>
            <p:cNvPicPr/>
            <p:nvPr/>
          </p:nvPicPr>
          <p:blipFill rotWithShape="1">
            <a:blip r:embed="rId3" cstate="print"/>
            <a:srcRect l="18143" t="9366" r="61698" b="85033"/>
            <a:stretch/>
          </p:blipFill>
          <p:spPr>
            <a:xfrm>
              <a:off x="1339850" y="1841500"/>
              <a:ext cx="1524000" cy="5334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66FE224-880D-4270-B1FE-BF0F8FB60E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2720" y="2298700"/>
              <a:ext cx="3810330" cy="8309568"/>
            </a:xfrm>
            <a:prstGeom prst="rect">
              <a:avLst/>
            </a:prstGeom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C3173C9E-BFF8-4B43-A8DB-BA6F0FAA90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8134" y="4816104"/>
            <a:ext cx="3273836" cy="2816596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8FBC9155-43B3-48C6-9E10-D22DC77D19A4}"/>
              </a:ext>
            </a:extLst>
          </p:cNvPr>
          <p:cNvGrpSpPr/>
          <p:nvPr/>
        </p:nvGrpSpPr>
        <p:grpSpPr>
          <a:xfrm>
            <a:off x="5607050" y="-73577"/>
            <a:ext cx="1958696" cy="1686477"/>
            <a:chOff x="9871622" y="2581853"/>
            <a:chExt cx="1958696" cy="1686477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4FA652E-C026-4EFA-AABC-C3311B1458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4161" b="51473" l="37360" r="66501">
                          <a14:foregroundMark x1="50098" y1="35747" x2="50098" y2="35747"/>
                          <a14:foregroundMark x1="55469" y1="21267" x2="55469" y2="21267"/>
                          <a14:foregroundMark x1="43945" y1="26395" x2="43945" y2="26395"/>
                          <a14:foregroundMark x1="48242" y1="44042" x2="48242" y2="44042"/>
                          <a14:foregroundMark x1="52930" y1="45701" x2="52930" y2="45701"/>
                        </a14:backgroundRemoval>
                      </a14:imgEffect>
                      <a14:imgEffect>
                        <a14:sharpenSoften amount="100000"/>
                      </a14:imgEffect>
                      <a14:imgEffect>
                        <a14:colorTemperature colorTemp="5490"/>
                      </a14:imgEffect>
                      <a14:imgEffect>
                        <a14:saturation sat="0"/>
                      </a14:imgEffect>
                      <a14:imgEffect>
                        <a14:brightnessContrast bright="43000" contras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17" t="9497" r="29856" b="43863"/>
            <a:stretch/>
          </p:blipFill>
          <p:spPr>
            <a:xfrm>
              <a:off x="10346504" y="2581853"/>
              <a:ext cx="1201350" cy="1072153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8DCC769-B491-4045-8A7D-924CD63775B3}"/>
                </a:ext>
              </a:extLst>
            </p:cNvPr>
            <p:cNvSpPr/>
            <p:nvPr/>
          </p:nvSpPr>
          <p:spPr>
            <a:xfrm>
              <a:off x="9871622" y="3506330"/>
              <a:ext cx="1958696" cy="762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Copperplate Gothic Bold" panose="020E0705020206020404" pitchFamily="34" charset="0"/>
                </a:rPr>
                <a:t>KROSS INNOVATIONS</a:t>
              </a:r>
              <a:endParaRPr lang="en-IN" b="1" dirty="0">
                <a:solidFill>
                  <a:schemeClr val="bg1"/>
                </a:solidFill>
                <a:latin typeface="Copperplate Gothic Bold" panose="020E07050202060204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2905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3ECEC76-39E1-43F5-B956-6C7AE53AC6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49" y="0"/>
            <a:ext cx="7575550" cy="106933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 rotWithShape="1">
          <a:blip r:embed="rId3" cstate="print"/>
          <a:srcRect l="6664" t="15122" r="54873" b="23222"/>
          <a:stretch/>
        </p:blipFill>
        <p:spPr>
          <a:xfrm>
            <a:off x="501649" y="3822700"/>
            <a:ext cx="2895601" cy="5943600"/>
          </a:xfrm>
          <a:prstGeom prst="rect">
            <a:avLst/>
          </a:prstGeom>
        </p:spPr>
      </p:pic>
      <p:pic>
        <p:nvPicPr>
          <p:cNvPr id="10" name="object 3">
            <a:extLst>
              <a:ext uri="{FF2B5EF4-FFF2-40B4-BE49-F238E27FC236}">
                <a16:creationId xmlns:a16="http://schemas.microsoft.com/office/drawing/2014/main" id="{955F3406-4AAC-4228-92C7-07294CD89FAE}"/>
              </a:ext>
            </a:extLst>
          </p:cNvPr>
          <p:cNvPicPr/>
          <p:nvPr/>
        </p:nvPicPr>
        <p:blipFill rotWithShape="1">
          <a:blip r:embed="rId3" cstate="print"/>
          <a:srcRect l="56683" t="15332" r="2830" b="23011"/>
          <a:stretch/>
        </p:blipFill>
        <p:spPr>
          <a:xfrm>
            <a:off x="4083050" y="3822700"/>
            <a:ext cx="3048000" cy="5943601"/>
          </a:xfrm>
          <a:prstGeom prst="rect">
            <a:avLst/>
          </a:prstGeom>
        </p:spPr>
      </p:pic>
      <p:sp>
        <p:nvSpPr>
          <p:cNvPr id="12" name="object 14">
            <a:extLst>
              <a:ext uri="{FF2B5EF4-FFF2-40B4-BE49-F238E27FC236}">
                <a16:creationId xmlns:a16="http://schemas.microsoft.com/office/drawing/2014/main" id="{D5815A1A-21D0-4F0C-B8B8-5BFC13656CF9}"/>
              </a:ext>
            </a:extLst>
          </p:cNvPr>
          <p:cNvSpPr txBox="1">
            <a:spLocks/>
          </p:cNvSpPr>
          <p:nvPr/>
        </p:nvSpPr>
        <p:spPr>
          <a:xfrm>
            <a:off x="654050" y="1841500"/>
            <a:ext cx="2641353" cy="9170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000" b="0" i="0">
                <a:solidFill>
                  <a:schemeClr val="bg1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 algn="ctr">
              <a:lnSpc>
                <a:spcPts val="4140"/>
              </a:lnSpc>
              <a:spcBef>
                <a:spcPts val="100"/>
              </a:spcBef>
            </a:pPr>
            <a:r>
              <a:rPr lang="en-IN" sz="2400" kern="0" spc="-114" dirty="0"/>
              <a:t>S</a:t>
            </a:r>
            <a:r>
              <a:rPr lang="en-IN" sz="2400" b="1" kern="0" spc="-155" dirty="0"/>
              <a:t>HAFT/DU</a:t>
            </a:r>
            <a:r>
              <a:rPr lang="en-IN" sz="2400" b="1" kern="0" spc="-125" dirty="0"/>
              <a:t>C</a:t>
            </a:r>
            <a:r>
              <a:rPr lang="en-IN" sz="2400" b="1" kern="0" spc="-265" dirty="0"/>
              <a:t>T</a:t>
            </a:r>
            <a:r>
              <a:rPr lang="en-IN" sz="2400" b="1" kern="0" spc="-220" dirty="0"/>
              <a:t> </a:t>
            </a:r>
            <a:r>
              <a:rPr lang="en-IN" sz="2400" b="1" kern="0" spc="-150" dirty="0"/>
              <a:t>A</a:t>
            </a:r>
            <a:r>
              <a:rPr lang="en-IN" sz="2400" b="1" kern="0" spc="-215" dirty="0"/>
              <a:t>C</a:t>
            </a:r>
            <a:r>
              <a:rPr lang="en-IN" sz="2400" b="1" kern="0" spc="-125" dirty="0"/>
              <a:t>CESS</a:t>
            </a:r>
            <a:endParaRPr lang="en-IN" sz="2400" kern="0" dirty="0"/>
          </a:p>
          <a:p>
            <a:pPr marL="363220" algn="ctr">
              <a:lnSpc>
                <a:spcPts val="3180"/>
              </a:lnSpc>
            </a:pPr>
            <a:r>
              <a:rPr lang="en-IN" sz="2400" kern="0" spc="-155" dirty="0"/>
              <a:t>DOORS</a:t>
            </a:r>
            <a:endParaRPr lang="en-IN" sz="2400" kern="0" dirty="0"/>
          </a:p>
        </p:txBody>
      </p:sp>
      <p:sp>
        <p:nvSpPr>
          <p:cNvPr id="17" name="object 16">
            <a:extLst>
              <a:ext uri="{FF2B5EF4-FFF2-40B4-BE49-F238E27FC236}">
                <a16:creationId xmlns:a16="http://schemas.microsoft.com/office/drawing/2014/main" id="{EB90F581-C5E7-4029-B26C-F39A29D2CF28}"/>
              </a:ext>
            </a:extLst>
          </p:cNvPr>
          <p:cNvSpPr txBox="1"/>
          <p:nvPr/>
        </p:nvSpPr>
        <p:spPr>
          <a:xfrm>
            <a:off x="4632037" y="1841500"/>
            <a:ext cx="1737013" cy="958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ts val="4155"/>
              </a:lnSpc>
              <a:spcBef>
                <a:spcPts val="100"/>
              </a:spcBef>
            </a:pPr>
            <a:r>
              <a:rPr sz="2400" spc="-325" dirty="0">
                <a:solidFill>
                  <a:schemeClr val="bg1"/>
                </a:solidFill>
                <a:latin typeface="Trebuchet MS"/>
                <a:cs typeface="Trebuchet MS"/>
              </a:rPr>
              <a:t>F</a:t>
            </a:r>
            <a:r>
              <a:rPr sz="2400" spc="-150" dirty="0">
                <a:solidFill>
                  <a:schemeClr val="bg1"/>
                </a:solidFill>
                <a:latin typeface="Trebuchet MS"/>
                <a:cs typeface="Trebuchet MS"/>
              </a:rPr>
              <a:t>IRE</a:t>
            </a:r>
            <a:r>
              <a:rPr sz="2400" spc="-21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400" spc="-155" dirty="0">
                <a:solidFill>
                  <a:schemeClr val="bg1"/>
                </a:solidFill>
                <a:latin typeface="Trebuchet MS"/>
                <a:cs typeface="Trebuchet MS"/>
              </a:rPr>
              <a:t>R</a:t>
            </a:r>
            <a:r>
              <a:rPr sz="2400" spc="-210" dirty="0">
                <a:solidFill>
                  <a:schemeClr val="bg1"/>
                </a:solidFill>
                <a:latin typeface="Trebuchet MS"/>
                <a:cs typeface="Trebuchet MS"/>
              </a:rPr>
              <a:t>A</a:t>
            </a:r>
            <a:r>
              <a:rPr sz="2400" spc="-155" dirty="0">
                <a:solidFill>
                  <a:schemeClr val="bg1"/>
                </a:solidFill>
                <a:latin typeface="Trebuchet MS"/>
                <a:cs typeface="Trebuchet MS"/>
              </a:rPr>
              <a:t>TED</a:t>
            </a:r>
            <a:endParaRPr sz="2400" dirty="0">
              <a:solidFill>
                <a:schemeClr val="bg1"/>
              </a:solidFill>
              <a:latin typeface="Trebuchet MS"/>
              <a:cs typeface="Trebuchet MS"/>
            </a:endParaRPr>
          </a:p>
          <a:p>
            <a:pPr marL="348615" algn="ctr">
              <a:lnSpc>
                <a:spcPts val="3195"/>
              </a:lnSpc>
            </a:pPr>
            <a:r>
              <a:rPr sz="2400" spc="-155" dirty="0">
                <a:solidFill>
                  <a:schemeClr val="bg1"/>
                </a:solidFill>
                <a:latin typeface="Trebuchet MS"/>
                <a:cs typeface="Trebuchet MS"/>
              </a:rPr>
              <a:t>DOORS</a:t>
            </a:r>
            <a:endParaRPr sz="240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51769CA-3E02-48F3-9F5B-BDE2A31BF44A}"/>
              </a:ext>
            </a:extLst>
          </p:cNvPr>
          <p:cNvSpPr/>
          <p:nvPr/>
        </p:nvSpPr>
        <p:spPr>
          <a:xfrm>
            <a:off x="3702050" y="317500"/>
            <a:ext cx="107949" cy="6781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47B8942-8CB5-4E28-BA7F-56A4A2F8C621}"/>
              </a:ext>
            </a:extLst>
          </p:cNvPr>
          <p:cNvGrpSpPr/>
          <p:nvPr/>
        </p:nvGrpSpPr>
        <p:grpSpPr>
          <a:xfrm>
            <a:off x="5607050" y="-73577"/>
            <a:ext cx="1958696" cy="1686477"/>
            <a:chOff x="9871622" y="2581853"/>
            <a:chExt cx="1958696" cy="1686477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E81E73E6-1FF9-4507-9FDE-43544D4B2B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4161" b="51473" l="37360" r="66501">
                          <a14:foregroundMark x1="50098" y1="35747" x2="50098" y2="35747"/>
                          <a14:foregroundMark x1="55469" y1="21267" x2="55469" y2="21267"/>
                          <a14:foregroundMark x1="43945" y1="26395" x2="43945" y2="26395"/>
                          <a14:foregroundMark x1="48242" y1="44042" x2="48242" y2="44042"/>
                          <a14:foregroundMark x1="52930" y1="45701" x2="52930" y2="45701"/>
                        </a14:backgroundRemoval>
                      </a14:imgEffect>
                      <a14:imgEffect>
                        <a14:sharpenSoften amount="100000"/>
                      </a14:imgEffect>
                      <a14:imgEffect>
                        <a14:colorTemperature colorTemp="5490"/>
                      </a14:imgEffect>
                      <a14:imgEffect>
                        <a14:saturation sat="0"/>
                      </a14:imgEffect>
                      <a14:imgEffect>
                        <a14:brightnessContrast bright="43000" contras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17" t="9497" r="29856" b="43863"/>
            <a:stretch/>
          </p:blipFill>
          <p:spPr>
            <a:xfrm>
              <a:off x="10346504" y="2581853"/>
              <a:ext cx="1201350" cy="1072153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296BBE3-0872-4A56-8DE2-270ADC3EB93F}"/>
                </a:ext>
              </a:extLst>
            </p:cNvPr>
            <p:cNvSpPr/>
            <p:nvPr/>
          </p:nvSpPr>
          <p:spPr>
            <a:xfrm>
              <a:off x="9871622" y="3506330"/>
              <a:ext cx="1958696" cy="762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Copperplate Gothic Bold" panose="020E0705020206020404" pitchFamily="34" charset="0"/>
                </a:rPr>
                <a:t>KROSS INNOVATIONS</a:t>
              </a:r>
              <a:endParaRPr lang="en-IN" b="1" dirty="0">
                <a:solidFill>
                  <a:schemeClr val="bg1"/>
                </a:solidFill>
                <a:latin typeface="Copperplate Gothic Bold" panose="020E07050202060204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76886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81405" y="1841500"/>
            <a:ext cx="3053080" cy="34624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870"/>
              </a:lnSpc>
              <a:spcBef>
                <a:spcPts val="100"/>
              </a:spcBef>
            </a:pPr>
            <a:r>
              <a:rPr sz="1600" spc="-135" dirty="0">
                <a:solidFill>
                  <a:srgbClr val="FFFFFF"/>
                </a:solidFill>
                <a:latin typeface="Trebuchet MS"/>
                <a:cs typeface="Trebuchet MS"/>
              </a:rPr>
              <a:t>FE</a:t>
            </a:r>
            <a:r>
              <a:rPr sz="1600" spc="-1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600" spc="-125" dirty="0">
                <a:solidFill>
                  <a:srgbClr val="FFFFFF"/>
                </a:solidFill>
                <a:latin typeface="Trebuchet MS"/>
                <a:cs typeface="Trebuchet MS"/>
              </a:rPr>
              <a:t>TURES</a:t>
            </a:r>
            <a:r>
              <a:rPr sz="1600" spc="-1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-114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1600" spc="-1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-120" dirty="0">
                <a:solidFill>
                  <a:srgbClr val="FFFFFF"/>
                </a:solidFill>
                <a:latin typeface="Trebuchet MS"/>
                <a:cs typeface="Trebuchet MS"/>
              </a:rPr>
              <a:t>FIRE</a:t>
            </a:r>
            <a:r>
              <a:rPr sz="1600" spc="-1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-110" dirty="0">
                <a:solidFill>
                  <a:srgbClr val="FFFFFF"/>
                </a:solidFill>
                <a:latin typeface="Trebuchet MS"/>
                <a:cs typeface="Trebuchet MS"/>
              </a:rPr>
              <a:t>DOORS:</a:t>
            </a:r>
            <a:endParaRPr sz="1600" dirty="0">
              <a:latin typeface="Trebuchet MS"/>
              <a:cs typeface="Trebuchet MS"/>
            </a:endParaRPr>
          </a:p>
          <a:p>
            <a:pPr marL="120650" indent="-108585">
              <a:lnSpc>
                <a:spcPts val="1270"/>
              </a:lnSpc>
              <a:buFontTx/>
              <a:buChar char="•"/>
              <a:tabLst>
                <a:tab pos="121285" algn="l"/>
              </a:tabLst>
            </a:pPr>
            <a:endParaRPr lang="en-US" sz="1100" spc="-8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0650" indent="-108585">
              <a:lnSpc>
                <a:spcPts val="1270"/>
              </a:lnSpc>
              <a:buFontTx/>
              <a:buChar char="•"/>
              <a:tabLst>
                <a:tab pos="121285" algn="l"/>
              </a:tabLst>
            </a:pPr>
            <a:r>
              <a:rPr lang="en-US" sz="1100" spc="-80" dirty="0">
                <a:solidFill>
                  <a:srgbClr val="FFFFFF"/>
                </a:solidFill>
                <a:latin typeface="Trebuchet MS"/>
                <a:cs typeface="Trebuchet MS"/>
              </a:rPr>
              <a:t>Honeycomb/Rockwool/Mineral</a:t>
            </a:r>
            <a:r>
              <a:rPr lang="en-US" sz="11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lang="en-US" sz="1100" spc="-65" dirty="0">
                <a:solidFill>
                  <a:srgbClr val="FFFFFF"/>
                </a:solidFill>
                <a:latin typeface="Trebuchet MS"/>
                <a:cs typeface="Trebuchet MS"/>
              </a:rPr>
              <a:t>wool</a:t>
            </a:r>
            <a:r>
              <a:rPr lang="en-US" sz="11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lang="en-US" sz="1100" spc="-90" dirty="0">
                <a:solidFill>
                  <a:srgbClr val="FFFFFF"/>
                </a:solidFill>
                <a:latin typeface="Trebuchet MS"/>
                <a:cs typeface="Trebuchet MS"/>
              </a:rPr>
              <a:t>core</a:t>
            </a:r>
            <a:r>
              <a:rPr lang="en-US" sz="11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lang="en-US" sz="1100" spc="-80" dirty="0">
                <a:solidFill>
                  <a:srgbClr val="FFFFFF"/>
                </a:solidFill>
                <a:latin typeface="Trebuchet MS"/>
                <a:cs typeface="Trebuchet MS"/>
              </a:rPr>
              <a:t>in-fill</a:t>
            </a:r>
            <a:r>
              <a:rPr lang="en-US" sz="11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lang="en-US" sz="1100" spc="-90" dirty="0">
                <a:solidFill>
                  <a:srgbClr val="FFFFFF"/>
                </a:solidFill>
                <a:latin typeface="Trebuchet MS"/>
                <a:cs typeface="Trebuchet MS"/>
              </a:rPr>
              <a:t>for </a:t>
            </a:r>
            <a:r>
              <a:rPr lang="en-US" sz="1100" spc="-3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lang="en-US" sz="1100" spc="-75" dirty="0">
                <a:solidFill>
                  <a:srgbClr val="FFFFFF"/>
                </a:solidFill>
                <a:latin typeface="Trebuchet MS"/>
                <a:cs typeface="Trebuchet MS"/>
              </a:rPr>
              <a:t>stru</a:t>
            </a:r>
            <a:r>
              <a:rPr lang="en-US" sz="1100" spc="-7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lang="en-US" sz="1100" spc="-85" dirty="0">
                <a:solidFill>
                  <a:srgbClr val="FFFFFF"/>
                </a:solidFill>
                <a:latin typeface="Trebuchet MS"/>
                <a:cs typeface="Trebuchet MS"/>
              </a:rPr>
              <a:t>tu</a:t>
            </a:r>
            <a:r>
              <a:rPr lang="en-US" sz="1100" spc="-80" dirty="0">
                <a:solidFill>
                  <a:srgbClr val="FFFFFF"/>
                </a:solidFill>
                <a:latin typeface="Trebuchet MS"/>
                <a:cs typeface="Trebuchet MS"/>
              </a:rPr>
              <a:t>rally</a:t>
            </a:r>
            <a:r>
              <a:rPr lang="en-US"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lang="en-US" sz="1100" spc="-80" dirty="0">
                <a:solidFill>
                  <a:srgbClr val="FFFFFF"/>
                </a:solidFill>
                <a:latin typeface="Trebuchet MS"/>
                <a:cs typeface="Trebuchet MS"/>
              </a:rPr>
              <a:t>fl</a:t>
            </a:r>
            <a:r>
              <a:rPr lang="en-US" sz="1100" spc="-13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lang="en-US" sz="1100" spc="-10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lang="en-US"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lang="en-US" sz="1100" spc="-70" dirty="0">
                <a:solidFill>
                  <a:srgbClr val="FFFFFF"/>
                </a:solidFill>
                <a:latin typeface="Trebuchet MS"/>
                <a:cs typeface="Trebuchet MS"/>
              </a:rPr>
              <a:t>su</a:t>
            </a:r>
            <a:r>
              <a:rPr lang="en-US" sz="1100" spc="-2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lang="en-US" sz="1100" spc="-95" dirty="0">
                <a:solidFill>
                  <a:srgbClr val="FFFFFF"/>
                </a:solidFill>
                <a:latin typeface="Trebuchet MS"/>
                <a:cs typeface="Trebuchet MS"/>
              </a:rPr>
              <a:t>fa</a:t>
            </a:r>
            <a:r>
              <a:rPr lang="en-US" sz="1100" spc="-114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lang="en-US"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endParaRPr lang="en-US" sz="1100" dirty="0">
              <a:latin typeface="Trebuchet MS"/>
              <a:cs typeface="Trebuchet MS"/>
            </a:endParaRPr>
          </a:p>
          <a:p>
            <a:pPr marL="120650" indent="-108585">
              <a:lnSpc>
                <a:spcPts val="1270"/>
              </a:lnSpc>
              <a:buChar char="•"/>
              <a:tabLst>
                <a:tab pos="121285" algn="l"/>
              </a:tabLst>
            </a:pP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ailable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gal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anised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or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stainless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eel</a:t>
            </a:r>
            <a:endParaRPr sz="1100" dirty="0">
              <a:latin typeface="Trebuchet MS"/>
              <a:cs typeface="Trebuchet MS"/>
            </a:endParaRPr>
          </a:p>
          <a:p>
            <a:pPr marL="120650" indent="-108585">
              <a:lnSpc>
                <a:spcPct val="100000"/>
              </a:lnSpc>
              <a:buChar char="•"/>
              <a:tabLst>
                <a:tab pos="121285" algn="l"/>
              </a:tabLst>
            </a:pP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Shutt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er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thic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ness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4</a:t>
            </a:r>
            <a:r>
              <a:rPr lang="en-IN" sz="1100" spc="-80" dirty="0">
                <a:solidFill>
                  <a:srgbClr val="FFFFFF"/>
                </a:solidFill>
                <a:latin typeface="Trebuchet MS"/>
                <a:cs typeface="Trebuchet MS"/>
              </a:rPr>
              <a:t>3 m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endParaRPr sz="1100" dirty="0">
              <a:latin typeface="Trebuchet MS"/>
              <a:cs typeface="Trebuchet MS"/>
            </a:endParaRPr>
          </a:p>
          <a:p>
            <a:pPr marL="120650" marR="5080" indent="-108585">
              <a:lnSpc>
                <a:spcPct val="100000"/>
              </a:lnSpc>
              <a:buChar char="•"/>
              <a:tabLst>
                <a:tab pos="121285" algn="l"/>
              </a:tabLst>
            </a:pP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Fire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rating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120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minutes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for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stability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integrity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(IS/ </a:t>
            </a:r>
            <a:r>
              <a:rPr sz="1100" spc="-3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BS)</a:t>
            </a:r>
            <a:endParaRPr sz="1100" dirty="0">
              <a:latin typeface="Trebuchet MS"/>
              <a:cs typeface="Trebuchet MS"/>
            </a:endParaRPr>
          </a:p>
          <a:p>
            <a:pPr marL="120650" indent="-108585">
              <a:lnSpc>
                <a:spcPct val="100000"/>
              </a:lnSpc>
              <a:buChar char="•"/>
              <a:tabLst>
                <a:tab pos="121285" algn="l"/>
              </a:tabLst>
            </a:pP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UL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labelled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doors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25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or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90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minu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es</a:t>
            </a:r>
            <a:endParaRPr sz="1100" dirty="0">
              <a:latin typeface="Trebuchet MS"/>
              <a:cs typeface="Trebuchet MS"/>
            </a:endParaRPr>
          </a:p>
          <a:p>
            <a:pPr marL="120650" marR="41275" indent="-108585">
              <a:lnSpc>
                <a:spcPct val="100000"/>
              </a:lnSpc>
              <a:buChar char="•"/>
              <a:tabLst>
                <a:tab pos="121285" algn="l"/>
              </a:tabLst>
            </a:pPr>
            <a:r>
              <a:rPr sz="1100" spc="-45" dirty="0">
                <a:solidFill>
                  <a:srgbClr val="FFFFFF"/>
                </a:solidFill>
                <a:latin typeface="Trebuchet MS"/>
                <a:cs typeface="Trebuchet MS"/>
              </a:rPr>
              <a:t>No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welding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joints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sharp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edges,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interlocking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at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1100" spc="-3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stiles</a:t>
            </a:r>
            <a:endParaRPr sz="1100" dirty="0">
              <a:latin typeface="Trebuchet MS"/>
              <a:cs typeface="Trebuchet MS"/>
            </a:endParaRPr>
          </a:p>
          <a:p>
            <a:pPr marL="120650" marR="373380" indent="-108585">
              <a:lnSpc>
                <a:spcPct val="100000"/>
              </a:lnSpc>
              <a:buChar char="•"/>
              <a:tabLst>
                <a:tab pos="121285" algn="l"/>
              </a:tabLst>
            </a:pPr>
            <a:r>
              <a:rPr sz="1100" spc="-140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100" spc="-3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epped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4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ec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ei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all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35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100" spc="-3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tise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ha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50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e 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specified</a:t>
            </a:r>
            <a:endParaRPr sz="1100" dirty="0">
              <a:latin typeface="Trebuchet MS"/>
              <a:cs typeface="Trebuchet MS"/>
            </a:endParaRPr>
          </a:p>
          <a:p>
            <a:pPr marL="120650" indent="-108585">
              <a:lnSpc>
                <a:spcPct val="100000"/>
              </a:lnSpc>
              <a:buChar char="•"/>
              <a:tabLst>
                <a:tab pos="121285" algn="l"/>
              </a:tabLst>
            </a:pP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sz="1100" spc="-35" dirty="0">
                <a:solidFill>
                  <a:srgbClr val="FFFFFF"/>
                </a:solidFill>
                <a:latin typeface="Trebuchet MS"/>
                <a:cs typeface="Trebuchet MS"/>
              </a:rPr>
              <a:t>igh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aesthetics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obust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stru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tur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endParaRPr sz="1100" dirty="0">
              <a:latin typeface="Trebuchet MS"/>
              <a:cs typeface="Trebuchet MS"/>
            </a:endParaRPr>
          </a:p>
          <a:p>
            <a:pPr marL="120650" indent="-108585">
              <a:lnSpc>
                <a:spcPct val="100000"/>
              </a:lnSpc>
              <a:buChar char="•"/>
              <a:tabLst>
                <a:tab pos="121285" algn="l"/>
              </a:tabLst>
            </a:pPr>
            <a:r>
              <a:rPr sz="1100" spc="-125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ully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flush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onstru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tions</a:t>
            </a:r>
            <a:endParaRPr sz="1100" dirty="0">
              <a:latin typeface="Trebuchet MS"/>
              <a:cs typeface="Trebuchet MS"/>
            </a:endParaRPr>
          </a:p>
          <a:p>
            <a:pPr marL="120650" indent="-108585">
              <a:lnSpc>
                <a:spcPct val="100000"/>
              </a:lnSpc>
              <a:buChar char="•"/>
              <a:tabLst>
                <a:tab pos="121285" algn="l"/>
              </a:tabLst>
            </a:pP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Easy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flush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onstru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tions</a:t>
            </a:r>
            <a:endParaRPr sz="1100" dirty="0">
              <a:latin typeface="Trebuchet MS"/>
              <a:cs typeface="Trebuchet MS"/>
            </a:endParaRPr>
          </a:p>
          <a:p>
            <a:pPr marL="120650" marR="243204" indent="-108585">
              <a:lnSpc>
                <a:spcPct val="100000"/>
              </a:lnSpc>
              <a:buChar char="•"/>
              <a:tabLst>
                <a:tab pos="121285" algn="l"/>
              </a:tabLst>
            </a:pP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Easy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install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45" dirty="0">
                <a:solidFill>
                  <a:srgbClr val="FFFFFF"/>
                </a:solidFill>
                <a:latin typeface="Trebuchet MS"/>
                <a:cs typeface="Trebuchet MS"/>
              </a:rPr>
              <a:t>on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flush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wall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Trebuchet MS"/>
                <a:cs typeface="Trebuchet MS"/>
              </a:rPr>
              <a:t>opening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dry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wall </a:t>
            </a:r>
            <a:r>
              <a:rPr sz="1100" spc="-3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partitions</a:t>
            </a:r>
            <a:endParaRPr sz="1100" dirty="0">
              <a:latin typeface="Trebuchet MS"/>
              <a:cs typeface="Trebuchet MS"/>
            </a:endParaRPr>
          </a:p>
          <a:p>
            <a:pPr marL="120650" indent="-108585">
              <a:lnSpc>
                <a:spcPct val="100000"/>
              </a:lnSpc>
              <a:buChar char="•"/>
              <a:tabLst>
                <a:tab pos="121285" algn="l"/>
              </a:tabLst>
            </a:pP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an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be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supplied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wide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ange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14" dirty="0" err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60" dirty="0" err="1">
                <a:solidFill>
                  <a:srgbClr val="FFFFFF"/>
                </a:solidFill>
                <a:latin typeface="Trebuchet MS"/>
                <a:cs typeface="Trebuchet MS"/>
              </a:rPr>
              <a:t>olours</a:t>
            </a:r>
            <a:r>
              <a:rPr lang="en-IN" sz="1100" spc="-60" dirty="0">
                <a:solidFill>
                  <a:srgbClr val="FFFFFF"/>
                </a:solidFill>
                <a:latin typeface="Trebuchet MS"/>
                <a:cs typeface="Trebuchet MS"/>
              </a:rPr>
              <a:t>/Wood Finishes</a:t>
            </a:r>
            <a:endParaRPr sz="11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8158" y="5982917"/>
            <a:ext cx="3156585" cy="11003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870"/>
              </a:lnSpc>
              <a:spcBef>
                <a:spcPts val="100"/>
              </a:spcBef>
            </a:pPr>
            <a:r>
              <a:rPr sz="1600" spc="-105" dirty="0">
                <a:solidFill>
                  <a:srgbClr val="FFFFFF"/>
                </a:solidFill>
                <a:latin typeface="Trebuchet MS"/>
                <a:cs typeface="Trebuchet MS"/>
              </a:rPr>
              <a:t>OPTIONAL</a:t>
            </a:r>
            <a:r>
              <a:rPr sz="1600" spc="-1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-135" dirty="0">
                <a:solidFill>
                  <a:srgbClr val="FFFFFF"/>
                </a:solidFill>
                <a:latin typeface="Trebuchet MS"/>
                <a:cs typeface="Trebuchet MS"/>
              </a:rPr>
              <a:t>FE</a:t>
            </a:r>
            <a:r>
              <a:rPr sz="1600" spc="-1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600" spc="-150" dirty="0">
                <a:solidFill>
                  <a:srgbClr val="FFFFFF"/>
                </a:solidFill>
                <a:latin typeface="Trebuchet MS"/>
                <a:cs typeface="Trebuchet MS"/>
              </a:rPr>
              <a:t>TURES:</a:t>
            </a:r>
            <a:endParaRPr sz="1600" dirty="0">
              <a:latin typeface="Trebuchet MS"/>
              <a:cs typeface="Trebuchet MS"/>
            </a:endParaRPr>
          </a:p>
          <a:p>
            <a:pPr marL="120650" indent="-108585">
              <a:lnSpc>
                <a:spcPts val="1270"/>
              </a:lnSpc>
              <a:buChar char="•"/>
              <a:tabLst>
                <a:tab pos="121285" algn="l"/>
              </a:tabLst>
            </a:pP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nsul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ed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doors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with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120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minu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es</a:t>
            </a:r>
            <a:r>
              <a:rPr lang="en-IN" sz="1100" spc="-70" dirty="0">
                <a:solidFill>
                  <a:srgbClr val="FFFFFF"/>
                </a:solidFill>
                <a:latin typeface="Trebuchet MS"/>
                <a:cs typeface="Trebuchet MS"/>
              </a:rPr>
              <a:t> rating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endParaRPr sz="1100" dirty="0">
              <a:latin typeface="Trebuchet MS"/>
              <a:cs typeface="Trebuchet MS"/>
            </a:endParaRPr>
          </a:p>
          <a:p>
            <a:pPr marL="120650" indent="-108585">
              <a:lnSpc>
                <a:spcPct val="100000"/>
              </a:lnSpc>
              <a:buChar char="•"/>
              <a:tabLst>
                <a:tab pos="121285" algn="l"/>
              </a:tabLst>
            </a:pP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Wood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grain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can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be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provided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as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an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optional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finish</a:t>
            </a:r>
            <a:endParaRPr sz="1100" dirty="0">
              <a:latin typeface="Trebuchet MS"/>
              <a:cs typeface="Trebuchet MS"/>
            </a:endParaRPr>
          </a:p>
          <a:p>
            <a:pPr marL="120650" marR="200025" indent="-108585">
              <a:lnSpc>
                <a:spcPct val="100000"/>
              </a:lnSpc>
              <a:buChar char="•"/>
              <a:tabLst>
                <a:tab pos="121285" algn="l"/>
              </a:tabLst>
            </a:pPr>
            <a:r>
              <a:rPr sz="1100" spc="-15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ouble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doors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doors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with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vision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li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re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lang="en-IN" sz="1100" spc="-110" dirty="0">
                <a:solidFill>
                  <a:srgbClr val="FFFFFF"/>
                </a:solidFill>
                <a:latin typeface="Trebuchet MS"/>
                <a:cs typeface="Trebuchet MS"/>
              </a:rPr>
              <a:t>available</a:t>
            </a:r>
            <a:endParaRPr sz="1100" dirty="0">
              <a:latin typeface="Trebuchet MS"/>
              <a:cs typeface="Trebuchet MS"/>
            </a:endParaRPr>
          </a:p>
          <a:p>
            <a:pPr marL="120650" marR="5080" indent="-108585">
              <a:lnSpc>
                <a:spcPct val="100000"/>
              </a:lnSpc>
              <a:buChar char="•"/>
              <a:tabLst>
                <a:tab pos="121285" algn="l"/>
              </a:tabLst>
            </a:pPr>
            <a:r>
              <a:rPr sz="1100" spc="-50" dirty="0">
                <a:solidFill>
                  <a:srgbClr val="FFFFFF"/>
                </a:solidFill>
                <a:latin typeface="Trebuchet MS"/>
                <a:cs typeface="Trebuchet MS"/>
              </a:rPr>
              <a:t>Doors 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are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tested 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at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CRBI 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(Central 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Building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Research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 Institute)</a:t>
            </a:r>
            <a:endParaRPr sz="1100" dirty="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4999" y="7536876"/>
            <a:ext cx="2120554" cy="997068"/>
          </a:xfrm>
          <a:prstGeom prst="rect">
            <a:avLst/>
          </a:prstGeom>
        </p:spPr>
        <p:txBody>
          <a:bodyPr vert="horz" wrap="square" lIns="0" tIns="1670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15"/>
              </a:spcBef>
            </a:pPr>
            <a:r>
              <a:rPr sz="2000" b="1" spc="-245" dirty="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sz="2000" b="1" spc="-145" dirty="0">
                <a:solidFill>
                  <a:srgbClr val="FFFFFF"/>
                </a:solidFill>
                <a:latin typeface="Trebuchet MS"/>
                <a:cs typeface="Trebuchet MS"/>
              </a:rPr>
              <a:t>AR</a:t>
            </a:r>
            <a:r>
              <a:rPr sz="2000" b="1" spc="-13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000" b="1" spc="-160" dirty="0">
                <a:solidFill>
                  <a:srgbClr val="FFFFFF"/>
                </a:solidFill>
                <a:latin typeface="Trebuchet MS"/>
                <a:cs typeface="Trebuchet MS"/>
              </a:rPr>
              <a:t>AN</a:t>
            </a:r>
            <a:r>
              <a:rPr sz="2000" b="1" spc="-11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000" b="1" spc="-185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endParaRPr sz="20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All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odu</a:t>
            </a:r>
            <a:r>
              <a:rPr sz="1100" spc="-4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ts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car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lang="en-US" sz="1100" spc="-70" dirty="0">
                <a:solidFill>
                  <a:srgbClr val="FFFFFF"/>
                </a:solidFill>
                <a:latin typeface="Trebuchet MS"/>
                <a:cs typeface="Trebuchet MS"/>
              </a:rPr>
              <a:t> minimum </a:t>
            </a:r>
            <a:r>
              <a:rPr lang="en-US" sz="1400" spc="-70" dirty="0">
                <a:solidFill>
                  <a:srgbClr val="FFFFFF"/>
                </a:solidFill>
                <a:latin typeface="Copperplate Gothic Bold" panose="020E0705020206020404" pitchFamily="34" charset="0"/>
                <a:cs typeface="Trebuchet MS"/>
              </a:rPr>
              <a:t>ONE YEAR warranty</a:t>
            </a:r>
            <a:endParaRPr sz="1400" dirty="0">
              <a:latin typeface="Copperplate Gothic Bold" panose="020E0705020206020404" pitchFamily="34" charset="0"/>
              <a:cs typeface="Trebuchet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835844" y="1809153"/>
            <a:ext cx="3220720" cy="3596004"/>
            <a:chOff x="3835844" y="1809153"/>
            <a:chExt cx="3220720" cy="3596004"/>
          </a:xfrm>
        </p:grpSpPr>
        <p:sp>
          <p:nvSpPr>
            <p:cNvPr id="10" name="object 10"/>
            <p:cNvSpPr/>
            <p:nvPr/>
          </p:nvSpPr>
          <p:spPr>
            <a:xfrm>
              <a:off x="3835844" y="1809153"/>
              <a:ext cx="3220720" cy="3596004"/>
            </a:xfrm>
            <a:custGeom>
              <a:avLst/>
              <a:gdLst/>
              <a:ahLst/>
              <a:cxnLst/>
              <a:rect l="l" t="t" r="r" b="b"/>
              <a:pathLst>
                <a:path w="3220720" h="3596004">
                  <a:moveTo>
                    <a:pt x="3220148" y="0"/>
                  </a:moveTo>
                  <a:lnTo>
                    <a:pt x="0" y="0"/>
                  </a:lnTo>
                  <a:lnTo>
                    <a:pt x="0" y="3595446"/>
                  </a:lnTo>
                  <a:lnTo>
                    <a:pt x="3220148" y="3595446"/>
                  </a:lnTo>
                  <a:lnTo>
                    <a:pt x="3220148" y="0"/>
                  </a:lnTo>
                  <a:close/>
                </a:path>
              </a:pathLst>
            </a:custGeom>
            <a:solidFill>
              <a:srgbClr val="EB1C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874604" y="2189391"/>
              <a:ext cx="3148965" cy="3167380"/>
            </a:xfrm>
            <a:custGeom>
              <a:avLst/>
              <a:gdLst/>
              <a:ahLst/>
              <a:cxnLst/>
              <a:rect l="l" t="t" r="r" b="b"/>
              <a:pathLst>
                <a:path w="3148965" h="3167379">
                  <a:moveTo>
                    <a:pt x="3148952" y="0"/>
                  </a:moveTo>
                  <a:lnTo>
                    <a:pt x="0" y="0"/>
                  </a:lnTo>
                  <a:lnTo>
                    <a:pt x="0" y="3167176"/>
                  </a:lnTo>
                  <a:lnTo>
                    <a:pt x="3148952" y="3167176"/>
                  </a:lnTo>
                  <a:lnTo>
                    <a:pt x="31489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874604" y="2189391"/>
              <a:ext cx="3148965" cy="3167380"/>
            </a:xfrm>
            <a:custGeom>
              <a:avLst/>
              <a:gdLst/>
              <a:ahLst/>
              <a:cxnLst/>
              <a:rect l="l" t="t" r="r" b="b"/>
              <a:pathLst>
                <a:path w="3148965" h="3167379">
                  <a:moveTo>
                    <a:pt x="3148952" y="3167176"/>
                  </a:moveTo>
                  <a:lnTo>
                    <a:pt x="0" y="3167176"/>
                  </a:lnTo>
                  <a:lnTo>
                    <a:pt x="0" y="0"/>
                  </a:lnTo>
                  <a:lnTo>
                    <a:pt x="3148952" y="0"/>
                  </a:lnTo>
                  <a:lnTo>
                    <a:pt x="3148952" y="3167176"/>
                  </a:lnTo>
                  <a:close/>
                </a:path>
                <a:path w="3148965" h="3167379">
                  <a:moveTo>
                    <a:pt x="2831871" y="802259"/>
                  </a:moveTo>
                  <a:lnTo>
                    <a:pt x="2858592" y="754240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250775" y="5219293"/>
              <a:ext cx="328295" cy="53975"/>
            </a:xfrm>
            <a:custGeom>
              <a:avLst/>
              <a:gdLst/>
              <a:ahLst/>
              <a:cxnLst/>
              <a:rect l="l" t="t" r="r" b="b"/>
              <a:pathLst>
                <a:path w="328295" h="53975">
                  <a:moveTo>
                    <a:pt x="24930" y="31483"/>
                  </a:moveTo>
                  <a:lnTo>
                    <a:pt x="22047" y="27647"/>
                  </a:lnTo>
                  <a:lnTo>
                    <a:pt x="21336" y="26682"/>
                  </a:lnTo>
                  <a:lnTo>
                    <a:pt x="18897" y="26035"/>
                  </a:lnTo>
                  <a:lnTo>
                    <a:pt x="18897" y="31102"/>
                  </a:lnTo>
                  <a:lnTo>
                    <a:pt x="18897" y="44818"/>
                  </a:lnTo>
                  <a:lnTo>
                    <a:pt x="14935" y="48399"/>
                  </a:lnTo>
                  <a:lnTo>
                    <a:pt x="7543" y="48399"/>
                  </a:lnTo>
                  <a:lnTo>
                    <a:pt x="6553" y="48260"/>
                  </a:lnTo>
                  <a:lnTo>
                    <a:pt x="5854" y="48107"/>
                  </a:lnTo>
                  <a:lnTo>
                    <a:pt x="5854" y="27647"/>
                  </a:lnTo>
                  <a:lnTo>
                    <a:pt x="8445" y="27647"/>
                  </a:lnTo>
                  <a:lnTo>
                    <a:pt x="13931" y="27736"/>
                  </a:lnTo>
                  <a:lnTo>
                    <a:pt x="18897" y="31102"/>
                  </a:lnTo>
                  <a:lnTo>
                    <a:pt x="18897" y="26035"/>
                  </a:lnTo>
                  <a:lnTo>
                    <a:pt x="15379" y="25069"/>
                  </a:lnTo>
                  <a:lnTo>
                    <a:pt x="15379" y="24930"/>
                  </a:lnTo>
                  <a:lnTo>
                    <a:pt x="19824" y="23177"/>
                  </a:lnTo>
                  <a:lnTo>
                    <a:pt x="20408" y="22948"/>
                  </a:lnTo>
                  <a:lnTo>
                    <a:pt x="23317" y="18757"/>
                  </a:lnTo>
                  <a:lnTo>
                    <a:pt x="23317" y="9842"/>
                  </a:lnTo>
                  <a:lnTo>
                    <a:pt x="22174" y="6781"/>
                  </a:lnTo>
                  <a:lnTo>
                    <a:pt x="21031" y="5715"/>
                  </a:lnTo>
                  <a:lnTo>
                    <a:pt x="17449" y="2349"/>
                  </a:lnTo>
                  <a:lnTo>
                    <a:pt x="17449" y="9372"/>
                  </a:lnTo>
                  <a:lnTo>
                    <a:pt x="17449" y="19507"/>
                  </a:lnTo>
                  <a:lnTo>
                    <a:pt x="13322" y="23177"/>
                  </a:lnTo>
                  <a:lnTo>
                    <a:pt x="5854" y="23177"/>
                  </a:lnTo>
                  <a:lnTo>
                    <a:pt x="5854" y="6083"/>
                  </a:lnTo>
                  <a:lnTo>
                    <a:pt x="6553" y="5854"/>
                  </a:lnTo>
                  <a:lnTo>
                    <a:pt x="7620" y="5715"/>
                  </a:lnTo>
                  <a:lnTo>
                    <a:pt x="15240" y="5715"/>
                  </a:lnTo>
                  <a:lnTo>
                    <a:pt x="17449" y="9372"/>
                  </a:lnTo>
                  <a:lnTo>
                    <a:pt x="17449" y="2349"/>
                  </a:lnTo>
                  <a:lnTo>
                    <a:pt x="17221" y="2133"/>
                  </a:lnTo>
                  <a:lnTo>
                    <a:pt x="13246" y="1143"/>
                  </a:lnTo>
                  <a:lnTo>
                    <a:pt x="5321" y="1143"/>
                  </a:lnTo>
                  <a:lnTo>
                    <a:pt x="2425" y="1524"/>
                  </a:lnTo>
                  <a:lnTo>
                    <a:pt x="0" y="2133"/>
                  </a:lnTo>
                  <a:lnTo>
                    <a:pt x="0" y="52527"/>
                  </a:lnTo>
                  <a:lnTo>
                    <a:pt x="1574" y="52844"/>
                  </a:lnTo>
                  <a:lnTo>
                    <a:pt x="3873" y="53047"/>
                  </a:lnTo>
                  <a:lnTo>
                    <a:pt x="13550" y="53047"/>
                  </a:lnTo>
                  <a:lnTo>
                    <a:pt x="18351" y="51689"/>
                  </a:lnTo>
                  <a:lnTo>
                    <a:pt x="21259" y="48399"/>
                  </a:lnTo>
                  <a:lnTo>
                    <a:pt x="23545" y="45885"/>
                  </a:lnTo>
                  <a:lnTo>
                    <a:pt x="24930" y="42456"/>
                  </a:lnTo>
                  <a:lnTo>
                    <a:pt x="24930" y="31483"/>
                  </a:lnTo>
                  <a:close/>
                </a:path>
                <a:path w="328295" h="53975">
                  <a:moveTo>
                    <a:pt x="51600" y="52743"/>
                  </a:moveTo>
                  <a:lnTo>
                    <a:pt x="51231" y="50380"/>
                  </a:lnTo>
                  <a:lnTo>
                    <a:pt x="51231" y="48882"/>
                  </a:lnTo>
                  <a:lnTo>
                    <a:pt x="51231" y="33693"/>
                  </a:lnTo>
                  <a:lnTo>
                    <a:pt x="51231" y="20116"/>
                  </a:lnTo>
                  <a:lnTo>
                    <a:pt x="51066" y="19875"/>
                  </a:lnTo>
                  <a:lnTo>
                    <a:pt x="48018" y="15252"/>
                  </a:lnTo>
                  <a:lnTo>
                    <a:pt x="45415" y="15252"/>
                  </a:lnTo>
                  <a:lnTo>
                    <a:pt x="45415" y="33693"/>
                  </a:lnTo>
                  <a:lnTo>
                    <a:pt x="45415" y="42557"/>
                  </a:lnTo>
                  <a:lnTo>
                    <a:pt x="45250" y="43218"/>
                  </a:lnTo>
                  <a:lnTo>
                    <a:pt x="44564" y="46888"/>
                  </a:lnTo>
                  <a:lnTo>
                    <a:pt x="42367" y="48793"/>
                  </a:lnTo>
                  <a:lnTo>
                    <a:pt x="37693" y="48793"/>
                  </a:lnTo>
                  <a:lnTo>
                    <a:pt x="35267" y="47040"/>
                  </a:lnTo>
                  <a:lnTo>
                    <a:pt x="35267" y="34226"/>
                  </a:lnTo>
                  <a:lnTo>
                    <a:pt x="42367" y="33693"/>
                  </a:lnTo>
                  <a:lnTo>
                    <a:pt x="45415" y="33693"/>
                  </a:lnTo>
                  <a:lnTo>
                    <a:pt x="45415" y="15252"/>
                  </a:lnTo>
                  <a:lnTo>
                    <a:pt x="36944" y="15252"/>
                  </a:lnTo>
                  <a:lnTo>
                    <a:pt x="33528" y="16535"/>
                  </a:lnTo>
                  <a:lnTo>
                    <a:pt x="31978" y="17678"/>
                  </a:lnTo>
                  <a:lnTo>
                    <a:pt x="33286" y="21805"/>
                  </a:lnTo>
                  <a:lnTo>
                    <a:pt x="35039" y="20662"/>
                  </a:lnTo>
                  <a:lnTo>
                    <a:pt x="37096" y="19875"/>
                  </a:lnTo>
                  <a:lnTo>
                    <a:pt x="44043" y="19875"/>
                  </a:lnTo>
                  <a:lnTo>
                    <a:pt x="45250" y="23304"/>
                  </a:lnTo>
                  <a:lnTo>
                    <a:pt x="45250" y="29425"/>
                  </a:lnTo>
                  <a:lnTo>
                    <a:pt x="36944" y="29514"/>
                  </a:lnTo>
                  <a:lnTo>
                    <a:pt x="29552" y="33604"/>
                  </a:lnTo>
                  <a:lnTo>
                    <a:pt x="29552" y="49161"/>
                  </a:lnTo>
                  <a:lnTo>
                    <a:pt x="33362" y="53365"/>
                  </a:lnTo>
                  <a:lnTo>
                    <a:pt x="41465" y="53365"/>
                  </a:lnTo>
                  <a:lnTo>
                    <a:pt x="44043" y="51676"/>
                  </a:lnTo>
                  <a:lnTo>
                    <a:pt x="45631" y="48882"/>
                  </a:lnTo>
                  <a:lnTo>
                    <a:pt x="45872" y="48882"/>
                  </a:lnTo>
                  <a:lnTo>
                    <a:pt x="46253" y="52743"/>
                  </a:lnTo>
                  <a:lnTo>
                    <a:pt x="51600" y="52743"/>
                  </a:lnTo>
                  <a:close/>
                </a:path>
                <a:path w="328295" h="53975">
                  <a:moveTo>
                    <a:pt x="77571" y="16459"/>
                  </a:moveTo>
                  <a:lnTo>
                    <a:pt x="76492" y="15849"/>
                  </a:lnTo>
                  <a:lnTo>
                    <a:pt x="74371" y="15316"/>
                  </a:lnTo>
                  <a:lnTo>
                    <a:pt x="63157" y="15316"/>
                  </a:lnTo>
                  <a:lnTo>
                    <a:pt x="57835" y="23926"/>
                  </a:lnTo>
                  <a:lnTo>
                    <a:pt x="57835" y="46736"/>
                  </a:lnTo>
                  <a:lnTo>
                    <a:pt x="63246" y="53213"/>
                  </a:lnTo>
                  <a:lnTo>
                    <a:pt x="73914" y="53213"/>
                  </a:lnTo>
                  <a:lnTo>
                    <a:pt x="76136" y="52590"/>
                  </a:lnTo>
                  <a:lnTo>
                    <a:pt x="77431" y="51854"/>
                  </a:lnTo>
                  <a:lnTo>
                    <a:pt x="76669" y="47358"/>
                  </a:lnTo>
                  <a:lnTo>
                    <a:pt x="75272" y="47967"/>
                  </a:lnTo>
                  <a:lnTo>
                    <a:pt x="73990" y="48336"/>
                  </a:lnTo>
                  <a:lnTo>
                    <a:pt x="66992" y="48336"/>
                  </a:lnTo>
                  <a:lnTo>
                    <a:pt x="63703" y="43154"/>
                  </a:lnTo>
                  <a:lnTo>
                    <a:pt x="63703" y="27279"/>
                  </a:lnTo>
                  <a:lnTo>
                    <a:pt x="66370" y="20281"/>
                  </a:lnTo>
                  <a:lnTo>
                    <a:pt x="74129" y="20281"/>
                  </a:lnTo>
                  <a:lnTo>
                    <a:pt x="75666" y="20891"/>
                  </a:lnTo>
                  <a:lnTo>
                    <a:pt x="76428" y="21272"/>
                  </a:lnTo>
                  <a:lnTo>
                    <a:pt x="77571" y="16459"/>
                  </a:lnTo>
                  <a:close/>
                </a:path>
                <a:path w="328295" h="53975">
                  <a:moveTo>
                    <a:pt x="104851" y="52755"/>
                  </a:moveTo>
                  <a:lnTo>
                    <a:pt x="94272" y="31407"/>
                  </a:lnTo>
                  <a:lnTo>
                    <a:pt x="104025" y="15849"/>
                  </a:lnTo>
                  <a:lnTo>
                    <a:pt x="97688" y="15849"/>
                  </a:lnTo>
                  <a:lnTo>
                    <a:pt x="89687" y="30111"/>
                  </a:lnTo>
                  <a:lnTo>
                    <a:pt x="89077" y="31559"/>
                  </a:lnTo>
                  <a:lnTo>
                    <a:pt x="88379" y="33020"/>
                  </a:lnTo>
                  <a:lnTo>
                    <a:pt x="88239" y="33020"/>
                  </a:lnTo>
                  <a:lnTo>
                    <a:pt x="88239" y="0"/>
                  </a:lnTo>
                  <a:lnTo>
                    <a:pt x="82384" y="0"/>
                  </a:lnTo>
                  <a:lnTo>
                    <a:pt x="82384" y="52755"/>
                  </a:lnTo>
                  <a:lnTo>
                    <a:pt x="88239" y="52755"/>
                  </a:lnTo>
                  <a:lnTo>
                    <a:pt x="88239" y="38811"/>
                  </a:lnTo>
                  <a:lnTo>
                    <a:pt x="90297" y="35369"/>
                  </a:lnTo>
                  <a:lnTo>
                    <a:pt x="98310" y="52755"/>
                  </a:lnTo>
                  <a:lnTo>
                    <a:pt x="104851" y="52755"/>
                  </a:lnTo>
                  <a:close/>
                </a:path>
                <a:path w="328295" h="53975">
                  <a:moveTo>
                    <a:pt x="142354" y="47637"/>
                  </a:moveTo>
                  <a:lnTo>
                    <a:pt x="127711" y="47637"/>
                  </a:lnTo>
                  <a:lnTo>
                    <a:pt x="127711" y="28359"/>
                  </a:lnTo>
                  <a:lnTo>
                    <a:pt x="140601" y="28359"/>
                  </a:lnTo>
                  <a:lnTo>
                    <a:pt x="140601" y="23393"/>
                  </a:lnTo>
                  <a:lnTo>
                    <a:pt x="127711" y="23393"/>
                  </a:lnTo>
                  <a:lnTo>
                    <a:pt x="127711" y="6464"/>
                  </a:lnTo>
                  <a:lnTo>
                    <a:pt x="141439" y="6464"/>
                  </a:lnTo>
                  <a:lnTo>
                    <a:pt x="141439" y="1371"/>
                  </a:lnTo>
                  <a:lnTo>
                    <a:pt x="121856" y="1371"/>
                  </a:lnTo>
                  <a:lnTo>
                    <a:pt x="121856" y="52755"/>
                  </a:lnTo>
                  <a:lnTo>
                    <a:pt x="142354" y="52755"/>
                  </a:lnTo>
                  <a:lnTo>
                    <a:pt x="142354" y="47637"/>
                  </a:lnTo>
                  <a:close/>
                </a:path>
                <a:path w="328295" h="53975">
                  <a:moveTo>
                    <a:pt x="153606" y="0"/>
                  </a:moveTo>
                  <a:lnTo>
                    <a:pt x="147751" y="0"/>
                  </a:lnTo>
                  <a:lnTo>
                    <a:pt x="147751" y="52768"/>
                  </a:lnTo>
                  <a:lnTo>
                    <a:pt x="153606" y="52768"/>
                  </a:lnTo>
                  <a:lnTo>
                    <a:pt x="153606" y="0"/>
                  </a:lnTo>
                  <a:close/>
                </a:path>
                <a:path w="328295" h="53975">
                  <a:moveTo>
                    <a:pt x="183667" y="30492"/>
                  </a:moveTo>
                  <a:lnTo>
                    <a:pt x="183629" y="23088"/>
                  </a:lnTo>
                  <a:lnTo>
                    <a:pt x="182397" y="19824"/>
                  </a:lnTo>
                  <a:lnTo>
                    <a:pt x="180682" y="15252"/>
                  </a:lnTo>
                  <a:lnTo>
                    <a:pt x="178168" y="15252"/>
                  </a:lnTo>
                  <a:lnTo>
                    <a:pt x="178168" y="23088"/>
                  </a:lnTo>
                  <a:lnTo>
                    <a:pt x="178015" y="30492"/>
                  </a:lnTo>
                  <a:lnTo>
                    <a:pt x="166509" y="30492"/>
                  </a:lnTo>
                  <a:lnTo>
                    <a:pt x="166725" y="25450"/>
                  </a:lnTo>
                  <a:lnTo>
                    <a:pt x="168706" y="19824"/>
                  </a:lnTo>
                  <a:lnTo>
                    <a:pt x="175348" y="19824"/>
                  </a:lnTo>
                  <a:lnTo>
                    <a:pt x="178168" y="23088"/>
                  </a:lnTo>
                  <a:lnTo>
                    <a:pt x="178168" y="15252"/>
                  </a:lnTo>
                  <a:lnTo>
                    <a:pt x="165735" y="15252"/>
                  </a:lnTo>
                  <a:lnTo>
                    <a:pt x="160705" y="22707"/>
                  </a:lnTo>
                  <a:lnTo>
                    <a:pt x="160794" y="46126"/>
                  </a:lnTo>
                  <a:lnTo>
                    <a:pt x="165277" y="53225"/>
                  </a:lnTo>
                  <a:lnTo>
                    <a:pt x="177025" y="53225"/>
                  </a:lnTo>
                  <a:lnTo>
                    <a:pt x="180162" y="52603"/>
                  </a:lnTo>
                  <a:lnTo>
                    <a:pt x="182219" y="51460"/>
                  </a:lnTo>
                  <a:lnTo>
                    <a:pt x="181610" y="48564"/>
                  </a:lnTo>
                  <a:lnTo>
                    <a:pt x="181305" y="47104"/>
                  </a:lnTo>
                  <a:lnTo>
                    <a:pt x="179844" y="47967"/>
                  </a:lnTo>
                  <a:lnTo>
                    <a:pt x="177711" y="48564"/>
                  </a:lnTo>
                  <a:lnTo>
                    <a:pt x="170916" y="48564"/>
                  </a:lnTo>
                  <a:lnTo>
                    <a:pt x="166509" y="46126"/>
                  </a:lnTo>
                  <a:lnTo>
                    <a:pt x="166433" y="34836"/>
                  </a:lnTo>
                  <a:lnTo>
                    <a:pt x="183578" y="34836"/>
                  </a:lnTo>
                  <a:lnTo>
                    <a:pt x="183667" y="30492"/>
                  </a:lnTo>
                  <a:close/>
                </a:path>
                <a:path w="328295" h="53975">
                  <a:moveTo>
                    <a:pt x="211328" y="15849"/>
                  </a:moveTo>
                  <a:lnTo>
                    <a:pt x="205536" y="15849"/>
                  </a:lnTo>
                  <a:lnTo>
                    <a:pt x="200952" y="36588"/>
                  </a:lnTo>
                  <a:lnTo>
                    <a:pt x="199809" y="42545"/>
                  </a:lnTo>
                  <a:lnTo>
                    <a:pt x="199415" y="45593"/>
                  </a:lnTo>
                  <a:lnTo>
                    <a:pt x="199199" y="45593"/>
                  </a:lnTo>
                  <a:lnTo>
                    <a:pt x="198767" y="42392"/>
                  </a:lnTo>
                  <a:lnTo>
                    <a:pt x="198145" y="39103"/>
                  </a:lnTo>
                  <a:lnTo>
                    <a:pt x="197599" y="36588"/>
                  </a:lnTo>
                  <a:lnTo>
                    <a:pt x="192951" y="15849"/>
                  </a:lnTo>
                  <a:lnTo>
                    <a:pt x="186855" y="15849"/>
                  </a:lnTo>
                  <a:lnTo>
                    <a:pt x="196443" y="52755"/>
                  </a:lnTo>
                  <a:lnTo>
                    <a:pt x="201726" y="52755"/>
                  </a:lnTo>
                  <a:lnTo>
                    <a:pt x="211328" y="15849"/>
                  </a:lnTo>
                  <a:close/>
                </a:path>
                <a:path w="328295" h="53975">
                  <a:moveTo>
                    <a:pt x="235635" y="52743"/>
                  </a:moveTo>
                  <a:lnTo>
                    <a:pt x="235267" y="50380"/>
                  </a:lnTo>
                  <a:lnTo>
                    <a:pt x="235267" y="48882"/>
                  </a:lnTo>
                  <a:lnTo>
                    <a:pt x="235267" y="33693"/>
                  </a:lnTo>
                  <a:lnTo>
                    <a:pt x="235267" y="20116"/>
                  </a:lnTo>
                  <a:lnTo>
                    <a:pt x="235102" y="19875"/>
                  </a:lnTo>
                  <a:lnTo>
                    <a:pt x="232054" y="15252"/>
                  </a:lnTo>
                  <a:lnTo>
                    <a:pt x="229450" y="15252"/>
                  </a:lnTo>
                  <a:lnTo>
                    <a:pt x="229450" y="33693"/>
                  </a:lnTo>
                  <a:lnTo>
                    <a:pt x="229450" y="42557"/>
                  </a:lnTo>
                  <a:lnTo>
                    <a:pt x="229311" y="43218"/>
                  </a:lnTo>
                  <a:lnTo>
                    <a:pt x="228625" y="46888"/>
                  </a:lnTo>
                  <a:lnTo>
                    <a:pt x="226415" y="48793"/>
                  </a:lnTo>
                  <a:lnTo>
                    <a:pt x="221754" y="48793"/>
                  </a:lnTo>
                  <a:lnTo>
                    <a:pt x="219316" y="47040"/>
                  </a:lnTo>
                  <a:lnTo>
                    <a:pt x="219316" y="34226"/>
                  </a:lnTo>
                  <a:lnTo>
                    <a:pt x="226415" y="33693"/>
                  </a:lnTo>
                  <a:lnTo>
                    <a:pt x="229450" y="33693"/>
                  </a:lnTo>
                  <a:lnTo>
                    <a:pt x="229450" y="15252"/>
                  </a:lnTo>
                  <a:lnTo>
                    <a:pt x="221005" y="15252"/>
                  </a:lnTo>
                  <a:lnTo>
                    <a:pt x="217563" y="16535"/>
                  </a:lnTo>
                  <a:lnTo>
                    <a:pt x="216027" y="17678"/>
                  </a:lnTo>
                  <a:lnTo>
                    <a:pt x="217335" y="21805"/>
                  </a:lnTo>
                  <a:lnTo>
                    <a:pt x="219087" y="20662"/>
                  </a:lnTo>
                  <a:lnTo>
                    <a:pt x="221132" y="19875"/>
                  </a:lnTo>
                  <a:lnTo>
                    <a:pt x="228092" y="19875"/>
                  </a:lnTo>
                  <a:lnTo>
                    <a:pt x="229311" y="23304"/>
                  </a:lnTo>
                  <a:lnTo>
                    <a:pt x="229311" y="29425"/>
                  </a:lnTo>
                  <a:lnTo>
                    <a:pt x="221005" y="29514"/>
                  </a:lnTo>
                  <a:lnTo>
                    <a:pt x="213601" y="33604"/>
                  </a:lnTo>
                  <a:lnTo>
                    <a:pt x="213601" y="49161"/>
                  </a:lnTo>
                  <a:lnTo>
                    <a:pt x="217411" y="53365"/>
                  </a:lnTo>
                  <a:lnTo>
                    <a:pt x="225501" y="53365"/>
                  </a:lnTo>
                  <a:lnTo>
                    <a:pt x="228092" y="51676"/>
                  </a:lnTo>
                  <a:lnTo>
                    <a:pt x="229692" y="48882"/>
                  </a:lnTo>
                  <a:lnTo>
                    <a:pt x="229908" y="48882"/>
                  </a:lnTo>
                  <a:lnTo>
                    <a:pt x="230301" y="52743"/>
                  </a:lnTo>
                  <a:lnTo>
                    <a:pt x="235635" y="52743"/>
                  </a:lnTo>
                  <a:close/>
                </a:path>
                <a:path w="328295" h="53975">
                  <a:moveTo>
                    <a:pt x="257048" y="15875"/>
                  </a:moveTo>
                  <a:lnTo>
                    <a:pt x="249974" y="15875"/>
                  </a:lnTo>
                  <a:lnTo>
                    <a:pt x="249974" y="6083"/>
                  </a:lnTo>
                  <a:lnTo>
                    <a:pt x="244106" y="7772"/>
                  </a:lnTo>
                  <a:lnTo>
                    <a:pt x="244106" y="15875"/>
                  </a:lnTo>
                  <a:lnTo>
                    <a:pt x="239585" y="15875"/>
                  </a:lnTo>
                  <a:lnTo>
                    <a:pt x="239585" y="20345"/>
                  </a:lnTo>
                  <a:lnTo>
                    <a:pt x="244106" y="20345"/>
                  </a:lnTo>
                  <a:lnTo>
                    <a:pt x="244106" y="46824"/>
                  </a:lnTo>
                  <a:lnTo>
                    <a:pt x="244856" y="49326"/>
                  </a:lnTo>
                  <a:lnTo>
                    <a:pt x="246303" y="50990"/>
                  </a:lnTo>
                  <a:lnTo>
                    <a:pt x="247751" y="52603"/>
                  </a:lnTo>
                  <a:lnTo>
                    <a:pt x="249809" y="53213"/>
                  </a:lnTo>
                  <a:lnTo>
                    <a:pt x="254012" y="53213"/>
                  </a:lnTo>
                  <a:lnTo>
                    <a:pt x="255384" y="52984"/>
                  </a:lnTo>
                  <a:lnTo>
                    <a:pt x="256451" y="52603"/>
                  </a:lnTo>
                  <a:lnTo>
                    <a:pt x="256222" y="48107"/>
                  </a:lnTo>
                  <a:lnTo>
                    <a:pt x="255524" y="48260"/>
                  </a:lnTo>
                  <a:lnTo>
                    <a:pt x="254762" y="48336"/>
                  </a:lnTo>
                  <a:lnTo>
                    <a:pt x="251726" y="48336"/>
                  </a:lnTo>
                  <a:lnTo>
                    <a:pt x="249974" y="47040"/>
                  </a:lnTo>
                  <a:lnTo>
                    <a:pt x="249974" y="20345"/>
                  </a:lnTo>
                  <a:lnTo>
                    <a:pt x="257048" y="20345"/>
                  </a:lnTo>
                  <a:lnTo>
                    <a:pt x="257048" y="15875"/>
                  </a:lnTo>
                  <a:close/>
                </a:path>
                <a:path w="328295" h="53975">
                  <a:moveTo>
                    <a:pt x="268097" y="15849"/>
                  </a:moveTo>
                  <a:lnTo>
                    <a:pt x="262229" y="15849"/>
                  </a:lnTo>
                  <a:lnTo>
                    <a:pt x="262229" y="52755"/>
                  </a:lnTo>
                  <a:lnTo>
                    <a:pt x="268097" y="52755"/>
                  </a:lnTo>
                  <a:lnTo>
                    <a:pt x="268097" y="15849"/>
                  </a:lnTo>
                  <a:close/>
                </a:path>
                <a:path w="328295" h="53975">
                  <a:moveTo>
                    <a:pt x="268643" y="8610"/>
                  </a:moveTo>
                  <a:lnTo>
                    <a:pt x="268566" y="4038"/>
                  </a:lnTo>
                  <a:lnTo>
                    <a:pt x="267195" y="2501"/>
                  </a:lnTo>
                  <a:lnTo>
                    <a:pt x="263156" y="2501"/>
                  </a:lnTo>
                  <a:lnTo>
                    <a:pt x="261632" y="4038"/>
                  </a:lnTo>
                  <a:lnTo>
                    <a:pt x="261632" y="8610"/>
                  </a:lnTo>
                  <a:lnTo>
                    <a:pt x="263080" y="10134"/>
                  </a:lnTo>
                  <a:lnTo>
                    <a:pt x="267195" y="10134"/>
                  </a:lnTo>
                  <a:lnTo>
                    <a:pt x="268643" y="8610"/>
                  </a:lnTo>
                  <a:close/>
                </a:path>
                <a:path w="328295" h="53975">
                  <a:moveTo>
                    <a:pt x="298907" y="21412"/>
                  </a:moveTo>
                  <a:lnTo>
                    <a:pt x="297649" y="19964"/>
                  </a:lnTo>
                  <a:lnTo>
                    <a:pt x="293573" y="15252"/>
                  </a:lnTo>
                  <a:lnTo>
                    <a:pt x="292950" y="15252"/>
                  </a:lnTo>
                  <a:lnTo>
                    <a:pt x="292950" y="28663"/>
                  </a:lnTo>
                  <a:lnTo>
                    <a:pt x="292900" y="40411"/>
                  </a:lnTo>
                  <a:lnTo>
                    <a:pt x="291947" y="48717"/>
                  </a:lnTo>
                  <a:lnTo>
                    <a:pt x="281609" y="48717"/>
                  </a:lnTo>
                  <a:lnTo>
                    <a:pt x="280530" y="40411"/>
                  </a:lnTo>
                  <a:lnTo>
                    <a:pt x="280530" y="28663"/>
                  </a:lnTo>
                  <a:lnTo>
                    <a:pt x="281520" y="19964"/>
                  </a:lnTo>
                  <a:lnTo>
                    <a:pt x="291947" y="19964"/>
                  </a:lnTo>
                  <a:lnTo>
                    <a:pt x="292950" y="28663"/>
                  </a:lnTo>
                  <a:lnTo>
                    <a:pt x="292950" y="15252"/>
                  </a:lnTo>
                  <a:lnTo>
                    <a:pt x="280682" y="15252"/>
                  </a:lnTo>
                  <a:lnTo>
                    <a:pt x="274662" y="20878"/>
                  </a:lnTo>
                  <a:lnTo>
                    <a:pt x="274662" y="47332"/>
                  </a:lnTo>
                  <a:lnTo>
                    <a:pt x="279984" y="53365"/>
                  </a:lnTo>
                  <a:lnTo>
                    <a:pt x="292265" y="53365"/>
                  </a:lnTo>
                  <a:lnTo>
                    <a:pt x="298691" y="48717"/>
                  </a:lnTo>
                  <a:lnTo>
                    <a:pt x="298907" y="48564"/>
                  </a:lnTo>
                  <a:lnTo>
                    <a:pt x="298907" y="21412"/>
                  </a:lnTo>
                  <a:close/>
                </a:path>
                <a:path w="328295" h="53975">
                  <a:moveTo>
                    <a:pt x="328091" y="19050"/>
                  </a:moveTo>
                  <a:lnTo>
                    <a:pt x="324281" y="15252"/>
                  </a:lnTo>
                  <a:lnTo>
                    <a:pt x="315277" y="15252"/>
                  </a:lnTo>
                  <a:lnTo>
                    <a:pt x="312305" y="17297"/>
                  </a:lnTo>
                  <a:lnTo>
                    <a:pt x="310718" y="20281"/>
                  </a:lnTo>
                  <a:lnTo>
                    <a:pt x="310540" y="20281"/>
                  </a:lnTo>
                  <a:lnTo>
                    <a:pt x="310261" y="15849"/>
                  </a:lnTo>
                  <a:lnTo>
                    <a:pt x="305142" y="15849"/>
                  </a:lnTo>
                  <a:lnTo>
                    <a:pt x="305219" y="18834"/>
                  </a:lnTo>
                  <a:lnTo>
                    <a:pt x="305447" y="21056"/>
                  </a:lnTo>
                  <a:lnTo>
                    <a:pt x="305447" y="25400"/>
                  </a:lnTo>
                  <a:lnTo>
                    <a:pt x="305447" y="52755"/>
                  </a:lnTo>
                  <a:lnTo>
                    <a:pt x="311315" y="52755"/>
                  </a:lnTo>
                  <a:lnTo>
                    <a:pt x="311315" y="28282"/>
                  </a:lnTo>
                  <a:lnTo>
                    <a:pt x="311378" y="27139"/>
                  </a:lnTo>
                  <a:lnTo>
                    <a:pt x="312305" y="22250"/>
                  </a:lnTo>
                  <a:lnTo>
                    <a:pt x="314667" y="20193"/>
                  </a:lnTo>
                  <a:lnTo>
                    <a:pt x="321386" y="20193"/>
                  </a:lnTo>
                  <a:lnTo>
                    <a:pt x="322224" y="24638"/>
                  </a:lnTo>
                  <a:lnTo>
                    <a:pt x="322224" y="52755"/>
                  </a:lnTo>
                  <a:lnTo>
                    <a:pt x="328091" y="52755"/>
                  </a:lnTo>
                  <a:lnTo>
                    <a:pt x="328091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51540" y="2835300"/>
              <a:ext cx="203949" cy="6603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25527" y="2835300"/>
              <a:ext cx="203936" cy="6603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145765" y="2568943"/>
              <a:ext cx="811530" cy="201930"/>
            </a:xfrm>
            <a:custGeom>
              <a:avLst/>
              <a:gdLst/>
              <a:ahLst/>
              <a:cxnLst/>
              <a:rect l="l" t="t" r="r" b="b"/>
              <a:pathLst>
                <a:path w="811529" h="201930">
                  <a:moveTo>
                    <a:pt x="40827" y="96672"/>
                  </a:moveTo>
                  <a:lnTo>
                    <a:pt x="26540" y="96672"/>
                  </a:lnTo>
                  <a:lnTo>
                    <a:pt x="26540" y="49784"/>
                  </a:lnTo>
                  <a:lnTo>
                    <a:pt x="10" y="49784"/>
                  </a:lnTo>
                  <a:lnTo>
                    <a:pt x="10" y="96672"/>
                  </a:lnTo>
                  <a:lnTo>
                    <a:pt x="10" y="154990"/>
                  </a:lnTo>
                  <a:lnTo>
                    <a:pt x="10" y="201891"/>
                  </a:lnTo>
                  <a:lnTo>
                    <a:pt x="26540" y="201891"/>
                  </a:lnTo>
                  <a:lnTo>
                    <a:pt x="26540" y="154990"/>
                  </a:lnTo>
                  <a:lnTo>
                    <a:pt x="40827" y="154990"/>
                  </a:lnTo>
                  <a:lnTo>
                    <a:pt x="40827" y="96672"/>
                  </a:lnTo>
                  <a:close/>
                </a:path>
                <a:path w="811529" h="201930">
                  <a:moveTo>
                    <a:pt x="770417" y="154990"/>
                  </a:moveTo>
                  <a:lnTo>
                    <a:pt x="784705" y="154990"/>
                  </a:lnTo>
                  <a:lnTo>
                    <a:pt x="784705" y="201891"/>
                  </a:lnTo>
                  <a:lnTo>
                    <a:pt x="811222" y="201891"/>
                  </a:lnTo>
                  <a:lnTo>
                    <a:pt x="811222" y="154990"/>
                  </a:lnTo>
                  <a:lnTo>
                    <a:pt x="811222" y="96672"/>
                  </a:lnTo>
                  <a:lnTo>
                    <a:pt x="811222" y="49784"/>
                  </a:lnTo>
                  <a:lnTo>
                    <a:pt x="784705" y="49784"/>
                  </a:lnTo>
                  <a:lnTo>
                    <a:pt x="784705" y="96672"/>
                  </a:lnTo>
                  <a:lnTo>
                    <a:pt x="770417" y="96672"/>
                  </a:lnTo>
                  <a:lnTo>
                    <a:pt x="770417" y="154990"/>
                  </a:lnTo>
                  <a:close/>
                </a:path>
                <a:path w="811529" h="201930">
                  <a:moveTo>
                    <a:pt x="811222" y="96672"/>
                  </a:moveTo>
                  <a:lnTo>
                    <a:pt x="0" y="96672"/>
                  </a:lnTo>
                  <a:lnTo>
                    <a:pt x="0" y="49786"/>
                  </a:lnTo>
                  <a:lnTo>
                    <a:pt x="811222" y="49786"/>
                  </a:lnTo>
                  <a:lnTo>
                    <a:pt x="811222" y="96672"/>
                  </a:lnTo>
                  <a:close/>
                </a:path>
                <a:path w="811529" h="201930">
                  <a:moveTo>
                    <a:pt x="502765" y="58851"/>
                  </a:moveTo>
                  <a:lnTo>
                    <a:pt x="308489" y="58851"/>
                  </a:lnTo>
                  <a:lnTo>
                    <a:pt x="308489" y="49783"/>
                  </a:lnTo>
                  <a:lnTo>
                    <a:pt x="502765" y="49783"/>
                  </a:lnTo>
                  <a:lnTo>
                    <a:pt x="502765" y="58851"/>
                  </a:lnTo>
                  <a:close/>
                </a:path>
                <a:path w="811529" h="201930">
                  <a:moveTo>
                    <a:pt x="502765" y="96672"/>
                  </a:moveTo>
                  <a:lnTo>
                    <a:pt x="308489" y="96672"/>
                  </a:lnTo>
                  <a:lnTo>
                    <a:pt x="308489" y="87415"/>
                  </a:lnTo>
                  <a:lnTo>
                    <a:pt x="502765" y="87415"/>
                  </a:lnTo>
                  <a:lnTo>
                    <a:pt x="502765" y="96672"/>
                  </a:lnTo>
                  <a:close/>
                </a:path>
                <a:path w="811529" h="201930">
                  <a:moveTo>
                    <a:pt x="492287" y="87591"/>
                  </a:moveTo>
                  <a:lnTo>
                    <a:pt x="318966" y="87591"/>
                  </a:lnTo>
                  <a:lnTo>
                    <a:pt x="318966" y="58853"/>
                  </a:lnTo>
                  <a:lnTo>
                    <a:pt x="492287" y="58853"/>
                  </a:lnTo>
                  <a:lnTo>
                    <a:pt x="492287" y="87591"/>
                  </a:lnTo>
                  <a:close/>
                </a:path>
                <a:path w="811529" h="201930">
                  <a:moveTo>
                    <a:pt x="750427" y="96672"/>
                  </a:moveTo>
                  <a:lnTo>
                    <a:pt x="722715" y="96672"/>
                  </a:lnTo>
                  <a:lnTo>
                    <a:pt x="722715" y="154571"/>
                  </a:lnTo>
                  <a:lnTo>
                    <a:pt x="750427" y="154571"/>
                  </a:lnTo>
                  <a:lnTo>
                    <a:pt x="750427" y="96672"/>
                  </a:lnTo>
                  <a:close/>
                </a:path>
                <a:path w="811529" h="201930">
                  <a:moveTo>
                    <a:pt x="95488" y="96672"/>
                  </a:moveTo>
                  <a:lnTo>
                    <a:pt x="67776" y="96672"/>
                  </a:lnTo>
                  <a:lnTo>
                    <a:pt x="67776" y="154571"/>
                  </a:lnTo>
                  <a:lnTo>
                    <a:pt x="95488" y="154571"/>
                  </a:lnTo>
                  <a:lnTo>
                    <a:pt x="95488" y="96672"/>
                  </a:lnTo>
                  <a:close/>
                </a:path>
                <a:path w="811529" h="201930">
                  <a:moveTo>
                    <a:pt x="90573" y="96672"/>
                  </a:moveTo>
                  <a:lnTo>
                    <a:pt x="72692" y="96672"/>
                  </a:lnTo>
                  <a:lnTo>
                    <a:pt x="72692" y="115887"/>
                  </a:lnTo>
                  <a:lnTo>
                    <a:pt x="72692" y="120586"/>
                  </a:lnTo>
                  <a:lnTo>
                    <a:pt x="76502" y="124383"/>
                  </a:lnTo>
                  <a:lnTo>
                    <a:pt x="81175" y="124383"/>
                  </a:lnTo>
                  <a:lnTo>
                    <a:pt x="82077" y="124383"/>
                  </a:lnTo>
                  <a:lnTo>
                    <a:pt x="86776" y="124383"/>
                  </a:lnTo>
                  <a:lnTo>
                    <a:pt x="90573" y="120586"/>
                  </a:lnTo>
                  <a:lnTo>
                    <a:pt x="90573" y="115887"/>
                  </a:lnTo>
                  <a:lnTo>
                    <a:pt x="90573" y="96672"/>
                  </a:lnTo>
                  <a:close/>
                </a:path>
                <a:path w="811529" h="201930">
                  <a:moveTo>
                    <a:pt x="745500" y="96672"/>
                  </a:moveTo>
                  <a:lnTo>
                    <a:pt x="727631" y="96672"/>
                  </a:lnTo>
                  <a:lnTo>
                    <a:pt x="727631" y="115887"/>
                  </a:lnTo>
                  <a:lnTo>
                    <a:pt x="727631" y="120586"/>
                  </a:lnTo>
                  <a:lnTo>
                    <a:pt x="731441" y="124383"/>
                  </a:lnTo>
                  <a:lnTo>
                    <a:pt x="736140" y="124383"/>
                  </a:lnTo>
                  <a:lnTo>
                    <a:pt x="737016" y="124383"/>
                  </a:lnTo>
                  <a:lnTo>
                    <a:pt x="741715" y="124383"/>
                  </a:lnTo>
                  <a:lnTo>
                    <a:pt x="745500" y="120586"/>
                  </a:lnTo>
                  <a:lnTo>
                    <a:pt x="745500" y="115887"/>
                  </a:lnTo>
                  <a:lnTo>
                    <a:pt x="745500" y="96672"/>
                  </a:lnTo>
                  <a:close/>
                </a:path>
                <a:path w="811529" h="201930">
                  <a:moveTo>
                    <a:pt x="95488" y="154559"/>
                  </a:moveTo>
                  <a:lnTo>
                    <a:pt x="98830" y="175984"/>
                  </a:lnTo>
                  <a:lnTo>
                    <a:pt x="106947" y="188561"/>
                  </a:lnTo>
                  <a:lnTo>
                    <a:pt x="116973" y="194612"/>
                  </a:lnTo>
                  <a:lnTo>
                    <a:pt x="126044" y="196456"/>
                  </a:lnTo>
                  <a:lnTo>
                    <a:pt x="131683" y="196456"/>
                  </a:lnTo>
                  <a:lnTo>
                    <a:pt x="131683" y="168122"/>
                  </a:lnTo>
                  <a:lnTo>
                    <a:pt x="126057" y="168122"/>
                  </a:lnTo>
                  <a:lnTo>
                    <a:pt x="116984" y="166374"/>
                  </a:lnTo>
                  <a:lnTo>
                    <a:pt x="106953" y="158035"/>
                  </a:lnTo>
                  <a:lnTo>
                    <a:pt x="98832" y="138461"/>
                  </a:lnTo>
                  <a:lnTo>
                    <a:pt x="95488" y="103009"/>
                  </a:lnTo>
                  <a:lnTo>
                    <a:pt x="95488" y="154559"/>
                  </a:lnTo>
                  <a:close/>
                </a:path>
                <a:path w="811529" h="201930">
                  <a:moveTo>
                    <a:pt x="722716" y="154559"/>
                  </a:moveTo>
                  <a:lnTo>
                    <a:pt x="719374" y="175984"/>
                  </a:lnTo>
                  <a:lnTo>
                    <a:pt x="711257" y="188561"/>
                  </a:lnTo>
                  <a:lnTo>
                    <a:pt x="701231" y="194612"/>
                  </a:lnTo>
                  <a:lnTo>
                    <a:pt x="692160" y="196456"/>
                  </a:lnTo>
                  <a:lnTo>
                    <a:pt x="686508" y="196456"/>
                  </a:lnTo>
                  <a:lnTo>
                    <a:pt x="686508" y="168122"/>
                  </a:lnTo>
                  <a:lnTo>
                    <a:pt x="692147" y="168122"/>
                  </a:lnTo>
                  <a:lnTo>
                    <a:pt x="701215" y="166374"/>
                  </a:lnTo>
                  <a:lnTo>
                    <a:pt x="711246" y="158035"/>
                  </a:lnTo>
                  <a:lnTo>
                    <a:pt x="719370" y="138461"/>
                  </a:lnTo>
                  <a:lnTo>
                    <a:pt x="722716" y="103009"/>
                  </a:lnTo>
                  <a:lnTo>
                    <a:pt x="722716" y="154559"/>
                  </a:lnTo>
                  <a:close/>
                </a:path>
                <a:path w="811529" h="201930">
                  <a:moveTo>
                    <a:pt x="692541" y="196456"/>
                  </a:moveTo>
                  <a:lnTo>
                    <a:pt x="126041" y="196456"/>
                  </a:lnTo>
                  <a:lnTo>
                    <a:pt x="126041" y="168124"/>
                  </a:lnTo>
                  <a:lnTo>
                    <a:pt x="692541" y="168124"/>
                  </a:lnTo>
                  <a:lnTo>
                    <a:pt x="692541" y="196456"/>
                  </a:lnTo>
                  <a:close/>
                </a:path>
                <a:path w="811529" h="201930">
                  <a:moveTo>
                    <a:pt x="84084" y="49784"/>
                  </a:moveTo>
                  <a:lnTo>
                    <a:pt x="53921" y="49784"/>
                  </a:lnTo>
                  <a:lnTo>
                    <a:pt x="53921" y="32639"/>
                  </a:lnTo>
                  <a:lnTo>
                    <a:pt x="84084" y="32639"/>
                  </a:lnTo>
                  <a:lnTo>
                    <a:pt x="84084" y="49784"/>
                  </a:lnTo>
                  <a:close/>
                </a:path>
                <a:path w="811529" h="201930">
                  <a:moveTo>
                    <a:pt x="152714" y="0"/>
                  </a:moveTo>
                  <a:lnTo>
                    <a:pt x="83220" y="0"/>
                  </a:lnTo>
                  <a:lnTo>
                    <a:pt x="75651" y="1527"/>
                  </a:lnTo>
                  <a:lnTo>
                    <a:pt x="69475" y="5694"/>
                  </a:lnTo>
                  <a:lnTo>
                    <a:pt x="65314" y="11878"/>
                  </a:lnTo>
                  <a:lnTo>
                    <a:pt x="63789" y="19456"/>
                  </a:lnTo>
                  <a:lnTo>
                    <a:pt x="63789" y="41211"/>
                  </a:lnTo>
                  <a:lnTo>
                    <a:pt x="74254" y="41211"/>
                  </a:lnTo>
                  <a:lnTo>
                    <a:pt x="74254" y="19456"/>
                  </a:lnTo>
                  <a:lnTo>
                    <a:pt x="74254" y="14490"/>
                  </a:lnTo>
                  <a:lnTo>
                    <a:pt x="78267" y="10464"/>
                  </a:lnTo>
                  <a:lnTo>
                    <a:pt x="83220" y="10464"/>
                  </a:lnTo>
                  <a:lnTo>
                    <a:pt x="152714" y="10464"/>
                  </a:lnTo>
                  <a:lnTo>
                    <a:pt x="157655" y="10464"/>
                  </a:lnTo>
                  <a:lnTo>
                    <a:pt x="161681" y="14490"/>
                  </a:lnTo>
                  <a:lnTo>
                    <a:pt x="161681" y="19456"/>
                  </a:lnTo>
                  <a:lnTo>
                    <a:pt x="161681" y="41211"/>
                  </a:lnTo>
                  <a:lnTo>
                    <a:pt x="172158" y="41211"/>
                  </a:lnTo>
                  <a:lnTo>
                    <a:pt x="172158" y="19456"/>
                  </a:lnTo>
                  <a:lnTo>
                    <a:pt x="170631" y="11878"/>
                  </a:lnTo>
                  <a:lnTo>
                    <a:pt x="166465" y="5694"/>
                  </a:lnTo>
                  <a:lnTo>
                    <a:pt x="160285" y="1527"/>
                  </a:lnTo>
                  <a:lnTo>
                    <a:pt x="15271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220006" y="2314333"/>
              <a:ext cx="661035" cy="331470"/>
            </a:xfrm>
            <a:custGeom>
              <a:avLst/>
              <a:gdLst/>
              <a:ahLst/>
              <a:cxnLst/>
              <a:rect l="l" t="t" r="r" b="b"/>
              <a:pathLst>
                <a:path w="661035" h="331469">
                  <a:moveTo>
                    <a:pt x="660476" y="33112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198759" y="2268410"/>
              <a:ext cx="6985" cy="24130"/>
            </a:xfrm>
            <a:custGeom>
              <a:avLst/>
              <a:gdLst/>
              <a:ahLst/>
              <a:cxnLst/>
              <a:rect l="l" t="t" r="r" b="b"/>
              <a:pathLst>
                <a:path w="6985" h="24130">
                  <a:moveTo>
                    <a:pt x="0" y="23723"/>
                  </a:moveTo>
                  <a:lnTo>
                    <a:pt x="6464" y="0"/>
                  </a:lnTo>
                </a:path>
              </a:pathLst>
            </a:custGeom>
            <a:ln w="3175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243184" y="2279332"/>
              <a:ext cx="662305" cy="324485"/>
            </a:xfrm>
            <a:custGeom>
              <a:avLst/>
              <a:gdLst/>
              <a:ahLst/>
              <a:cxnLst/>
              <a:rect l="l" t="t" r="r" b="b"/>
              <a:pathLst>
                <a:path w="662304" h="324485">
                  <a:moveTo>
                    <a:pt x="0" y="0"/>
                  </a:moveTo>
                  <a:lnTo>
                    <a:pt x="662178" y="324358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918659" y="2627503"/>
              <a:ext cx="7620" cy="28575"/>
            </a:xfrm>
            <a:custGeom>
              <a:avLst/>
              <a:gdLst/>
              <a:ahLst/>
              <a:cxnLst/>
              <a:rect l="l" t="t" r="r" b="b"/>
              <a:pathLst>
                <a:path w="7620" h="28575">
                  <a:moveTo>
                    <a:pt x="7543" y="0"/>
                  </a:moveTo>
                  <a:lnTo>
                    <a:pt x="0" y="28016"/>
                  </a:lnTo>
                </a:path>
              </a:pathLst>
            </a:custGeom>
            <a:ln w="3175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195978" y="2261654"/>
              <a:ext cx="734060" cy="444500"/>
            </a:xfrm>
            <a:custGeom>
              <a:avLst/>
              <a:gdLst/>
              <a:ahLst/>
              <a:cxnLst/>
              <a:rect l="l" t="t" r="r" b="b"/>
              <a:pathLst>
                <a:path w="734060" h="444500">
                  <a:moveTo>
                    <a:pt x="12014" y="46647"/>
                  </a:moveTo>
                  <a:lnTo>
                    <a:pt x="0" y="40640"/>
                  </a:lnTo>
                  <a:lnTo>
                    <a:pt x="927" y="37236"/>
                  </a:lnTo>
                </a:path>
                <a:path w="734060" h="444500">
                  <a:moveTo>
                    <a:pt x="10160" y="3378"/>
                  </a:moveTo>
                  <a:lnTo>
                    <a:pt x="11087" y="0"/>
                  </a:lnTo>
                  <a:lnTo>
                    <a:pt x="23126" y="5892"/>
                  </a:lnTo>
                </a:path>
                <a:path w="734060" h="444500">
                  <a:moveTo>
                    <a:pt x="721410" y="347929"/>
                  </a:moveTo>
                  <a:lnTo>
                    <a:pt x="733450" y="353847"/>
                  </a:lnTo>
                  <a:lnTo>
                    <a:pt x="732370" y="357847"/>
                  </a:lnTo>
                </a:path>
                <a:path w="734060" h="444500">
                  <a:moveTo>
                    <a:pt x="721601" y="397865"/>
                  </a:moveTo>
                  <a:lnTo>
                    <a:pt x="720534" y="401866"/>
                  </a:lnTo>
                  <a:lnTo>
                    <a:pt x="708520" y="395846"/>
                  </a:lnTo>
                </a:path>
                <a:path w="734060" h="444500">
                  <a:moveTo>
                    <a:pt x="676122" y="355422"/>
                  </a:moveTo>
                  <a:lnTo>
                    <a:pt x="648931" y="342938"/>
                  </a:lnTo>
                  <a:lnTo>
                    <a:pt x="642721" y="407758"/>
                  </a:lnTo>
                  <a:lnTo>
                    <a:pt x="670572" y="420712"/>
                  </a:lnTo>
                  <a:lnTo>
                    <a:pt x="676122" y="355422"/>
                  </a:lnTo>
                  <a:close/>
                </a:path>
                <a:path w="734060" h="444500">
                  <a:moveTo>
                    <a:pt x="63373" y="74206"/>
                  </a:moveTo>
                  <a:lnTo>
                    <a:pt x="38785" y="62915"/>
                  </a:lnTo>
                  <a:lnTo>
                    <a:pt x="18669" y="117957"/>
                  </a:lnTo>
                  <a:lnTo>
                    <a:pt x="43802" y="129628"/>
                  </a:lnTo>
                  <a:lnTo>
                    <a:pt x="63373" y="74206"/>
                  </a:lnTo>
                  <a:close/>
                </a:path>
                <a:path w="734060" h="444500">
                  <a:moveTo>
                    <a:pt x="59004" y="72212"/>
                  </a:moveTo>
                  <a:lnTo>
                    <a:pt x="43129" y="64909"/>
                  </a:lnTo>
                  <a:lnTo>
                    <a:pt x="36741" y="82511"/>
                  </a:lnTo>
                  <a:lnTo>
                    <a:pt x="35039" y="87172"/>
                  </a:lnTo>
                  <a:lnTo>
                    <a:pt x="37249" y="92621"/>
                  </a:lnTo>
                  <a:lnTo>
                    <a:pt x="41668" y="94665"/>
                  </a:lnTo>
                  <a:lnTo>
                    <a:pt x="46088" y="96723"/>
                  </a:lnTo>
                  <a:lnTo>
                    <a:pt x="51066" y="94564"/>
                  </a:lnTo>
                  <a:lnTo>
                    <a:pt x="52717" y="89877"/>
                  </a:lnTo>
                  <a:lnTo>
                    <a:pt x="59004" y="72212"/>
                  </a:lnTo>
                  <a:close/>
                </a:path>
                <a:path w="734060" h="444500">
                  <a:moveTo>
                    <a:pt x="671296" y="353199"/>
                  </a:moveTo>
                  <a:lnTo>
                    <a:pt x="653732" y="345147"/>
                  </a:lnTo>
                  <a:lnTo>
                    <a:pt x="651789" y="365848"/>
                  </a:lnTo>
                  <a:lnTo>
                    <a:pt x="651268" y="371348"/>
                  </a:lnTo>
                  <a:lnTo>
                    <a:pt x="654824" y="377647"/>
                  </a:lnTo>
                  <a:lnTo>
                    <a:pt x="659726" y="379907"/>
                  </a:lnTo>
                  <a:lnTo>
                    <a:pt x="664641" y="382193"/>
                  </a:lnTo>
                  <a:lnTo>
                    <a:pt x="669023" y="379526"/>
                  </a:lnTo>
                  <a:lnTo>
                    <a:pt x="669493" y="373989"/>
                  </a:lnTo>
                  <a:lnTo>
                    <a:pt x="671296" y="353199"/>
                  </a:lnTo>
                  <a:close/>
                </a:path>
                <a:path w="734060" h="444500">
                  <a:moveTo>
                    <a:pt x="43776" y="129616"/>
                  </a:moveTo>
                  <a:lnTo>
                    <a:pt x="39352" y="152359"/>
                  </a:lnTo>
                  <a:lnTo>
                    <a:pt x="42430" y="168405"/>
                  </a:lnTo>
                  <a:lnTo>
                    <a:pt x="49566" y="178797"/>
                  </a:lnTo>
                  <a:lnTo>
                    <a:pt x="57315" y="184581"/>
                  </a:lnTo>
                  <a:lnTo>
                    <a:pt x="60769" y="186207"/>
                  </a:lnTo>
                  <a:lnTo>
                    <a:pt x="62572" y="187058"/>
                  </a:lnTo>
                  <a:lnTo>
                    <a:pt x="72237" y="158407"/>
                  </a:lnTo>
                  <a:lnTo>
                    <a:pt x="70104" y="157416"/>
                  </a:lnTo>
                  <a:lnTo>
                    <a:pt x="67068" y="156006"/>
                  </a:lnTo>
                  <a:lnTo>
                    <a:pt x="59359" y="150429"/>
                  </a:lnTo>
                  <a:lnTo>
                    <a:pt x="53027" y="138080"/>
                  </a:lnTo>
                  <a:lnTo>
                    <a:pt x="52265" y="115730"/>
                  </a:lnTo>
                  <a:lnTo>
                    <a:pt x="61264" y="80149"/>
                  </a:lnTo>
                  <a:lnTo>
                    <a:pt x="62179" y="77568"/>
                  </a:lnTo>
                  <a:lnTo>
                    <a:pt x="57292" y="91390"/>
                  </a:lnTo>
                  <a:lnTo>
                    <a:pt x="50020" y="111959"/>
                  </a:lnTo>
                  <a:lnTo>
                    <a:pt x="43776" y="129616"/>
                  </a:lnTo>
                  <a:close/>
                </a:path>
                <a:path w="734060" h="444500">
                  <a:moveTo>
                    <a:pt x="642721" y="407758"/>
                  </a:moveTo>
                  <a:lnTo>
                    <a:pt x="636924" y="431130"/>
                  </a:lnTo>
                  <a:lnTo>
                    <a:pt x="627251" y="441940"/>
                  </a:lnTo>
                  <a:lnTo>
                    <a:pt x="616366" y="444245"/>
                  </a:lnTo>
                  <a:lnTo>
                    <a:pt x="606933" y="442099"/>
                  </a:lnTo>
                  <a:lnTo>
                    <a:pt x="603161" y="440347"/>
                  </a:lnTo>
                  <a:lnTo>
                    <a:pt x="601192" y="439407"/>
                  </a:lnTo>
                  <a:lnTo>
                    <a:pt x="604799" y="406438"/>
                  </a:lnTo>
                  <a:lnTo>
                    <a:pt x="607110" y="407517"/>
                  </a:lnTo>
                  <a:lnTo>
                    <a:pt x="610463" y="409079"/>
                  </a:lnTo>
                  <a:lnTo>
                    <a:pt x="619780" y="411333"/>
                  </a:lnTo>
                  <a:lnTo>
                    <a:pt x="630780" y="406584"/>
                  </a:lnTo>
                  <a:lnTo>
                    <a:pt x="641071" y="388280"/>
                  </a:lnTo>
                  <a:lnTo>
                    <a:pt x="648258" y="349872"/>
                  </a:lnTo>
                  <a:lnTo>
                    <a:pt x="648541" y="346878"/>
                  </a:lnTo>
                  <a:lnTo>
                    <a:pt x="646990" y="363046"/>
                  </a:lnTo>
                  <a:lnTo>
                    <a:pt x="644688" y="387100"/>
                  </a:lnTo>
                  <a:lnTo>
                    <a:pt x="642721" y="40775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276229" y="2457005"/>
              <a:ext cx="492759" cy="231140"/>
            </a:xfrm>
            <a:custGeom>
              <a:avLst/>
              <a:gdLst/>
              <a:ahLst/>
              <a:cxnLst/>
              <a:rect l="l" t="t" r="r" b="b"/>
              <a:pathLst>
                <a:path w="492760" h="231139">
                  <a:moveTo>
                    <a:pt x="492683" y="23082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255744" y="2422423"/>
              <a:ext cx="5715" cy="17145"/>
            </a:xfrm>
            <a:custGeom>
              <a:avLst/>
              <a:gdLst/>
              <a:ahLst/>
              <a:cxnLst/>
              <a:rect l="l" t="t" r="r" b="b"/>
              <a:pathLst>
                <a:path w="5714" h="17144">
                  <a:moveTo>
                    <a:pt x="0" y="16687"/>
                  </a:moveTo>
                  <a:lnTo>
                    <a:pt x="5676" y="0"/>
                  </a:lnTo>
                </a:path>
              </a:pathLst>
            </a:custGeom>
            <a:ln w="3175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297019" y="2433485"/>
              <a:ext cx="487680" cy="227329"/>
            </a:xfrm>
            <a:custGeom>
              <a:avLst/>
              <a:gdLst/>
              <a:ahLst/>
              <a:cxnLst/>
              <a:rect l="l" t="t" r="r" b="b"/>
              <a:pathLst>
                <a:path w="487679" h="227330">
                  <a:moveTo>
                    <a:pt x="0" y="0"/>
                  </a:moveTo>
                  <a:lnTo>
                    <a:pt x="487146" y="226872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803876" y="2679166"/>
              <a:ext cx="2540" cy="19685"/>
            </a:xfrm>
            <a:custGeom>
              <a:avLst/>
              <a:gdLst/>
              <a:ahLst/>
              <a:cxnLst/>
              <a:rect l="l" t="t" r="r" b="b"/>
              <a:pathLst>
                <a:path w="2539" h="19685">
                  <a:moveTo>
                    <a:pt x="1035" y="-1517"/>
                  </a:moveTo>
                  <a:lnTo>
                    <a:pt x="1035" y="20783"/>
                  </a:lnTo>
                </a:path>
              </a:pathLst>
            </a:custGeom>
            <a:ln w="5105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253306" y="2417660"/>
              <a:ext cx="553720" cy="286385"/>
            </a:xfrm>
            <a:custGeom>
              <a:avLst/>
              <a:gdLst/>
              <a:ahLst/>
              <a:cxnLst/>
              <a:rect l="l" t="t" r="r" b="b"/>
              <a:pathLst>
                <a:path w="553720" h="286385">
                  <a:moveTo>
                    <a:pt x="11468" y="33972"/>
                  </a:moveTo>
                  <a:lnTo>
                    <a:pt x="0" y="28600"/>
                  </a:lnTo>
                  <a:lnTo>
                    <a:pt x="812" y="26225"/>
                  </a:lnTo>
                </a:path>
                <a:path w="553720" h="286385">
                  <a:moveTo>
                    <a:pt x="8928" y="2387"/>
                  </a:moveTo>
                  <a:lnTo>
                    <a:pt x="9728" y="0"/>
                  </a:lnTo>
                  <a:lnTo>
                    <a:pt x="21056" y="5270"/>
                  </a:lnTo>
                </a:path>
                <a:path w="553720" h="286385">
                  <a:moveTo>
                    <a:pt x="542188" y="247980"/>
                  </a:moveTo>
                  <a:lnTo>
                    <a:pt x="553516" y="253250"/>
                  </a:lnTo>
                  <a:lnTo>
                    <a:pt x="553237" y="256006"/>
                  </a:lnTo>
                </a:path>
                <a:path w="553720" h="286385">
                  <a:moveTo>
                    <a:pt x="550265" y="283514"/>
                  </a:moveTo>
                  <a:lnTo>
                    <a:pt x="549973" y="286270"/>
                  </a:lnTo>
                  <a:lnTo>
                    <a:pt x="538518" y="28089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36802" y="2240897"/>
              <a:ext cx="116367" cy="76223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4167411" y="2265337"/>
              <a:ext cx="36195" cy="353695"/>
            </a:xfrm>
            <a:custGeom>
              <a:avLst/>
              <a:gdLst/>
              <a:ahLst/>
              <a:cxnLst/>
              <a:rect l="l" t="t" r="r" b="b"/>
              <a:pathLst>
                <a:path w="36195" h="353694">
                  <a:moveTo>
                    <a:pt x="4893" y="353390"/>
                  </a:moveTo>
                  <a:lnTo>
                    <a:pt x="0" y="204164"/>
                  </a:lnTo>
                  <a:lnTo>
                    <a:pt x="1605" y="117611"/>
                  </a:lnTo>
                  <a:lnTo>
                    <a:pt x="12624" y="60600"/>
                  </a:lnTo>
                  <a:lnTo>
                    <a:pt x="3597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920854" y="2306243"/>
              <a:ext cx="811530" cy="201930"/>
            </a:xfrm>
            <a:custGeom>
              <a:avLst/>
              <a:gdLst/>
              <a:ahLst/>
              <a:cxnLst/>
              <a:rect l="l" t="t" r="r" b="b"/>
              <a:pathLst>
                <a:path w="811529" h="201930">
                  <a:moveTo>
                    <a:pt x="770407" y="105219"/>
                  </a:moveTo>
                  <a:lnTo>
                    <a:pt x="784694" y="105219"/>
                  </a:lnTo>
                  <a:lnTo>
                    <a:pt x="784694" y="152120"/>
                  </a:lnTo>
                  <a:lnTo>
                    <a:pt x="811225" y="152120"/>
                  </a:lnTo>
                  <a:lnTo>
                    <a:pt x="811225" y="105219"/>
                  </a:lnTo>
                  <a:lnTo>
                    <a:pt x="811225" y="46901"/>
                  </a:lnTo>
                  <a:lnTo>
                    <a:pt x="811225" y="0"/>
                  </a:lnTo>
                  <a:lnTo>
                    <a:pt x="784694" y="0"/>
                  </a:lnTo>
                  <a:lnTo>
                    <a:pt x="784694" y="46901"/>
                  </a:lnTo>
                  <a:lnTo>
                    <a:pt x="770407" y="46901"/>
                  </a:lnTo>
                  <a:lnTo>
                    <a:pt x="770407" y="105219"/>
                  </a:lnTo>
                  <a:close/>
                </a:path>
                <a:path w="811529" h="201930">
                  <a:moveTo>
                    <a:pt x="40817" y="46901"/>
                  </a:moveTo>
                  <a:lnTo>
                    <a:pt x="26530" y="46901"/>
                  </a:lnTo>
                  <a:lnTo>
                    <a:pt x="26530" y="0"/>
                  </a:lnTo>
                  <a:lnTo>
                    <a:pt x="12" y="0"/>
                  </a:lnTo>
                  <a:lnTo>
                    <a:pt x="12" y="46901"/>
                  </a:lnTo>
                  <a:lnTo>
                    <a:pt x="12" y="105219"/>
                  </a:lnTo>
                  <a:lnTo>
                    <a:pt x="12" y="152120"/>
                  </a:lnTo>
                  <a:lnTo>
                    <a:pt x="26530" y="152120"/>
                  </a:lnTo>
                  <a:lnTo>
                    <a:pt x="26530" y="105219"/>
                  </a:lnTo>
                  <a:lnTo>
                    <a:pt x="40817" y="105219"/>
                  </a:lnTo>
                  <a:lnTo>
                    <a:pt x="40817" y="46901"/>
                  </a:lnTo>
                  <a:close/>
                </a:path>
                <a:path w="811529" h="201930">
                  <a:moveTo>
                    <a:pt x="0" y="105219"/>
                  </a:moveTo>
                  <a:lnTo>
                    <a:pt x="811227" y="105219"/>
                  </a:lnTo>
                  <a:lnTo>
                    <a:pt x="811227" y="152105"/>
                  </a:lnTo>
                  <a:lnTo>
                    <a:pt x="0" y="152105"/>
                  </a:lnTo>
                  <a:lnTo>
                    <a:pt x="0" y="105219"/>
                  </a:lnTo>
                  <a:close/>
                </a:path>
                <a:path w="811529" h="201930">
                  <a:moveTo>
                    <a:pt x="308470" y="143040"/>
                  </a:moveTo>
                  <a:lnTo>
                    <a:pt x="502740" y="143040"/>
                  </a:lnTo>
                  <a:lnTo>
                    <a:pt x="502740" y="152123"/>
                  </a:lnTo>
                  <a:lnTo>
                    <a:pt x="308470" y="152123"/>
                  </a:lnTo>
                  <a:lnTo>
                    <a:pt x="308470" y="143040"/>
                  </a:lnTo>
                  <a:close/>
                </a:path>
                <a:path w="811529" h="201930">
                  <a:moveTo>
                    <a:pt x="308470" y="105219"/>
                  </a:moveTo>
                  <a:lnTo>
                    <a:pt x="502740" y="105219"/>
                  </a:lnTo>
                  <a:lnTo>
                    <a:pt x="502740" y="114476"/>
                  </a:lnTo>
                  <a:lnTo>
                    <a:pt x="308470" y="114476"/>
                  </a:lnTo>
                  <a:lnTo>
                    <a:pt x="308470" y="105219"/>
                  </a:lnTo>
                  <a:close/>
                </a:path>
                <a:path w="811529" h="201930">
                  <a:moveTo>
                    <a:pt x="318960" y="114287"/>
                  </a:moveTo>
                  <a:lnTo>
                    <a:pt x="492276" y="114287"/>
                  </a:lnTo>
                  <a:lnTo>
                    <a:pt x="492276" y="143026"/>
                  </a:lnTo>
                  <a:lnTo>
                    <a:pt x="318960" y="143026"/>
                  </a:lnTo>
                  <a:lnTo>
                    <a:pt x="318960" y="114287"/>
                  </a:lnTo>
                  <a:close/>
                </a:path>
                <a:path w="811529" h="201930">
                  <a:moveTo>
                    <a:pt x="60807" y="105219"/>
                  </a:moveTo>
                  <a:lnTo>
                    <a:pt x="88514" y="105219"/>
                  </a:lnTo>
                  <a:lnTo>
                    <a:pt x="88514" y="47320"/>
                  </a:lnTo>
                  <a:lnTo>
                    <a:pt x="60807" y="47320"/>
                  </a:lnTo>
                  <a:lnTo>
                    <a:pt x="60807" y="105219"/>
                  </a:lnTo>
                  <a:close/>
                </a:path>
                <a:path w="811529" h="201930">
                  <a:moveTo>
                    <a:pt x="715746" y="105219"/>
                  </a:moveTo>
                  <a:lnTo>
                    <a:pt x="743458" y="105219"/>
                  </a:lnTo>
                  <a:lnTo>
                    <a:pt x="743458" y="47320"/>
                  </a:lnTo>
                  <a:lnTo>
                    <a:pt x="715746" y="47320"/>
                  </a:lnTo>
                  <a:lnTo>
                    <a:pt x="715746" y="105219"/>
                  </a:lnTo>
                  <a:close/>
                </a:path>
                <a:path w="811529" h="201930">
                  <a:moveTo>
                    <a:pt x="720661" y="105219"/>
                  </a:moveTo>
                  <a:lnTo>
                    <a:pt x="738543" y="105219"/>
                  </a:lnTo>
                  <a:lnTo>
                    <a:pt x="738543" y="86004"/>
                  </a:lnTo>
                  <a:lnTo>
                    <a:pt x="738543" y="81305"/>
                  </a:lnTo>
                  <a:lnTo>
                    <a:pt x="734733" y="77508"/>
                  </a:lnTo>
                  <a:lnTo>
                    <a:pt x="730046" y="77508"/>
                  </a:lnTo>
                  <a:lnTo>
                    <a:pt x="729157" y="77508"/>
                  </a:lnTo>
                  <a:lnTo>
                    <a:pt x="724458" y="77508"/>
                  </a:lnTo>
                  <a:lnTo>
                    <a:pt x="720661" y="81305"/>
                  </a:lnTo>
                  <a:lnTo>
                    <a:pt x="720661" y="86004"/>
                  </a:lnTo>
                  <a:lnTo>
                    <a:pt x="720661" y="105219"/>
                  </a:lnTo>
                  <a:close/>
                </a:path>
                <a:path w="811529" h="201930">
                  <a:moveTo>
                    <a:pt x="65722" y="105219"/>
                  </a:moveTo>
                  <a:lnTo>
                    <a:pt x="83604" y="105219"/>
                  </a:lnTo>
                  <a:lnTo>
                    <a:pt x="83604" y="86004"/>
                  </a:lnTo>
                  <a:lnTo>
                    <a:pt x="83604" y="81305"/>
                  </a:lnTo>
                  <a:lnTo>
                    <a:pt x="79794" y="77508"/>
                  </a:lnTo>
                  <a:lnTo>
                    <a:pt x="75095" y="77508"/>
                  </a:lnTo>
                  <a:lnTo>
                    <a:pt x="74206" y="77508"/>
                  </a:lnTo>
                  <a:lnTo>
                    <a:pt x="69519" y="77508"/>
                  </a:lnTo>
                  <a:lnTo>
                    <a:pt x="65722" y="81305"/>
                  </a:lnTo>
                  <a:lnTo>
                    <a:pt x="65722" y="86004"/>
                  </a:lnTo>
                  <a:lnTo>
                    <a:pt x="65722" y="105219"/>
                  </a:lnTo>
                  <a:close/>
                </a:path>
                <a:path w="811529" h="201930">
                  <a:moveTo>
                    <a:pt x="715746" y="47320"/>
                  </a:moveTo>
                  <a:lnTo>
                    <a:pt x="712404" y="25904"/>
                  </a:lnTo>
                  <a:lnTo>
                    <a:pt x="704289" y="13335"/>
                  </a:lnTo>
                  <a:lnTo>
                    <a:pt x="694267" y="7290"/>
                  </a:lnTo>
                  <a:lnTo>
                    <a:pt x="685203" y="5448"/>
                  </a:lnTo>
                  <a:lnTo>
                    <a:pt x="679538" y="5448"/>
                  </a:lnTo>
                  <a:lnTo>
                    <a:pt x="679538" y="33782"/>
                  </a:lnTo>
                  <a:lnTo>
                    <a:pt x="685177" y="33782"/>
                  </a:lnTo>
                  <a:lnTo>
                    <a:pt x="694251" y="35528"/>
                  </a:lnTo>
                  <a:lnTo>
                    <a:pt x="704281" y="43864"/>
                  </a:lnTo>
                  <a:lnTo>
                    <a:pt x="712402" y="63437"/>
                  </a:lnTo>
                  <a:lnTo>
                    <a:pt x="715746" y="98894"/>
                  </a:lnTo>
                  <a:lnTo>
                    <a:pt x="715746" y="47320"/>
                  </a:lnTo>
                  <a:close/>
                </a:path>
                <a:path w="811529" h="201930">
                  <a:moveTo>
                    <a:pt x="88519" y="47320"/>
                  </a:moveTo>
                  <a:lnTo>
                    <a:pt x="91861" y="25904"/>
                  </a:lnTo>
                  <a:lnTo>
                    <a:pt x="99977" y="13335"/>
                  </a:lnTo>
                  <a:lnTo>
                    <a:pt x="110003" y="7290"/>
                  </a:lnTo>
                  <a:lnTo>
                    <a:pt x="119075" y="5448"/>
                  </a:lnTo>
                  <a:lnTo>
                    <a:pt x="124726" y="5448"/>
                  </a:lnTo>
                  <a:lnTo>
                    <a:pt x="124726" y="33782"/>
                  </a:lnTo>
                  <a:lnTo>
                    <a:pt x="119087" y="33782"/>
                  </a:lnTo>
                  <a:lnTo>
                    <a:pt x="110009" y="35528"/>
                  </a:lnTo>
                  <a:lnTo>
                    <a:pt x="99979" y="43864"/>
                  </a:lnTo>
                  <a:lnTo>
                    <a:pt x="91861" y="63437"/>
                  </a:lnTo>
                  <a:lnTo>
                    <a:pt x="88519" y="98894"/>
                  </a:lnTo>
                  <a:lnTo>
                    <a:pt x="88519" y="47320"/>
                  </a:lnTo>
                  <a:close/>
                </a:path>
                <a:path w="811529" h="201930">
                  <a:moveTo>
                    <a:pt x="118694" y="5448"/>
                  </a:moveTo>
                  <a:lnTo>
                    <a:pt x="685189" y="5448"/>
                  </a:lnTo>
                  <a:lnTo>
                    <a:pt x="685189" y="33785"/>
                  </a:lnTo>
                  <a:lnTo>
                    <a:pt x="118694" y="33785"/>
                  </a:lnTo>
                  <a:lnTo>
                    <a:pt x="118694" y="5448"/>
                  </a:lnTo>
                  <a:close/>
                </a:path>
                <a:path w="811529" h="201930">
                  <a:moveTo>
                    <a:pt x="727138" y="152120"/>
                  </a:moveTo>
                  <a:lnTo>
                    <a:pt x="757301" y="152120"/>
                  </a:lnTo>
                  <a:lnTo>
                    <a:pt x="757301" y="169250"/>
                  </a:lnTo>
                  <a:lnTo>
                    <a:pt x="727138" y="169250"/>
                  </a:lnTo>
                  <a:lnTo>
                    <a:pt x="727138" y="152120"/>
                  </a:lnTo>
                  <a:close/>
                </a:path>
                <a:path w="811529" h="201930">
                  <a:moveTo>
                    <a:pt x="658533" y="201891"/>
                  </a:moveTo>
                  <a:lnTo>
                    <a:pt x="728027" y="201891"/>
                  </a:lnTo>
                  <a:lnTo>
                    <a:pt x="735590" y="200364"/>
                  </a:lnTo>
                  <a:lnTo>
                    <a:pt x="741767" y="196197"/>
                  </a:lnTo>
                  <a:lnTo>
                    <a:pt x="745931" y="190013"/>
                  </a:lnTo>
                  <a:lnTo>
                    <a:pt x="747458" y="182435"/>
                  </a:lnTo>
                  <a:lnTo>
                    <a:pt x="747458" y="160693"/>
                  </a:lnTo>
                  <a:lnTo>
                    <a:pt x="736993" y="160693"/>
                  </a:lnTo>
                  <a:lnTo>
                    <a:pt x="736993" y="182448"/>
                  </a:lnTo>
                  <a:lnTo>
                    <a:pt x="736993" y="187401"/>
                  </a:lnTo>
                  <a:lnTo>
                    <a:pt x="732955" y="191427"/>
                  </a:lnTo>
                  <a:lnTo>
                    <a:pt x="728027" y="191427"/>
                  </a:lnTo>
                  <a:lnTo>
                    <a:pt x="658533" y="191427"/>
                  </a:lnTo>
                  <a:lnTo>
                    <a:pt x="653580" y="191427"/>
                  </a:lnTo>
                  <a:lnTo>
                    <a:pt x="649554" y="187401"/>
                  </a:lnTo>
                  <a:lnTo>
                    <a:pt x="649554" y="182448"/>
                  </a:lnTo>
                  <a:lnTo>
                    <a:pt x="649554" y="160693"/>
                  </a:lnTo>
                  <a:lnTo>
                    <a:pt x="639076" y="160693"/>
                  </a:lnTo>
                  <a:lnTo>
                    <a:pt x="639076" y="182435"/>
                  </a:lnTo>
                  <a:lnTo>
                    <a:pt x="640604" y="190013"/>
                  </a:lnTo>
                  <a:lnTo>
                    <a:pt x="644771" y="196197"/>
                  </a:lnTo>
                  <a:lnTo>
                    <a:pt x="650954" y="200364"/>
                  </a:lnTo>
                  <a:lnTo>
                    <a:pt x="658533" y="2018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997371" y="2431630"/>
              <a:ext cx="661035" cy="331470"/>
            </a:xfrm>
            <a:custGeom>
              <a:avLst/>
              <a:gdLst/>
              <a:ahLst/>
              <a:cxnLst/>
              <a:rect l="l" t="t" r="r" b="b"/>
              <a:pathLst>
                <a:path w="661034" h="331469">
                  <a:moveTo>
                    <a:pt x="0" y="0"/>
                  </a:moveTo>
                  <a:lnTo>
                    <a:pt x="660463" y="331127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672630" y="2784957"/>
              <a:ext cx="6985" cy="24130"/>
            </a:xfrm>
            <a:custGeom>
              <a:avLst/>
              <a:gdLst/>
              <a:ahLst/>
              <a:cxnLst/>
              <a:rect l="l" t="t" r="r" b="b"/>
              <a:pathLst>
                <a:path w="6984" h="24130">
                  <a:moveTo>
                    <a:pt x="6464" y="0"/>
                  </a:moveTo>
                  <a:lnTo>
                    <a:pt x="0" y="23710"/>
                  </a:lnTo>
                </a:path>
              </a:pathLst>
            </a:custGeom>
            <a:ln w="3175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972492" y="2473401"/>
              <a:ext cx="662305" cy="324485"/>
            </a:xfrm>
            <a:custGeom>
              <a:avLst/>
              <a:gdLst/>
              <a:ahLst/>
              <a:cxnLst/>
              <a:rect l="l" t="t" r="r" b="b"/>
              <a:pathLst>
                <a:path w="662304" h="324485">
                  <a:moveTo>
                    <a:pt x="662178" y="32434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951651" y="2421572"/>
              <a:ext cx="7620" cy="28575"/>
            </a:xfrm>
            <a:custGeom>
              <a:avLst/>
              <a:gdLst/>
              <a:ahLst/>
              <a:cxnLst/>
              <a:rect l="l" t="t" r="r" b="b"/>
              <a:pathLst>
                <a:path w="7620" h="28575">
                  <a:moveTo>
                    <a:pt x="0" y="28016"/>
                  </a:moveTo>
                  <a:lnTo>
                    <a:pt x="7531" y="0"/>
                  </a:lnTo>
                </a:path>
              </a:pathLst>
            </a:custGeom>
            <a:ln w="3175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948413" y="2371181"/>
              <a:ext cx="734060" cy="444500"/>
            </a:xfrm>
            <a:custGeom>
              <a:avLst/>
              <a:gdLst/>
              <a:ahLst/>
              <a:cxnLst/>
              <a:rect l="l" t="t" r="r" b="b"/>
              <a:pathLst>
                <a:path w="734059" h="444500">
                  <a:moveTo>
                    <a:pt x="721448" y="397584"/>
                  </a:moveTo>
                  <a:lnTo>
                    <a:pt x="733463" y="403616"/>
                  </a:lnTo>
                  <a:lnTo>
                    <a:pt x="732536" y="406994"/>
                  </a:lnTo>
                </a:path>
                <a:path w="734059" h="444500">
                  <a:moveTo>
                    <a:pt x="723303" y="440878"/>
                  </a:moveTo>
                  <a:lnTo>
                    <a:pt x="722376" y="444256"/>
                  </a:lnTo>
                  <a:lnTo>
                    <a:pt x="710336" y="438363"/>
                  </a:lnTo>
                </a:path>
                <a:path w="734059" h="444500">
                  <a:moveTo>
                    <a:pt x="12039" y="96327"/>
                  </a:moveTo>
                  <a:lnTo>
                    <a:pt x="0" y="90421"/>
                  </a:lnTo>
                  <a:lnTo>
                    <a:pt x="1079" y="86408"/>
                  </a:lnTo>
                </a:path>
                <a:path w="734059" h="444500">
                  <a:moveTo>
                    <a:pt x="11836" y="46390"/>
                  </a:moveTo>
                  <a:lnTo>
                    <a:pt x="12915" y="42390"/>
                  </a:lnTo>
                  <a:lnTo>
                    <a:pt x="24942" y="48410"/>
                  </a:lnTo>
                </a:path>
                <a:path w="734059" h="444500">
                  <a:moveTo>
                    <a:pt x="57340" y="88821"/>
                  </a:moveTo>
                  <a:lnTo>
                    <a:pt x="84556" y="101305"/>
                  </a:lnTo>
                  <a:lnTo>
                    <a:pt x="90754" y="36484"/>
                  </a:lnTo>
                  <a:lnTo>
                    <a:pt x="62890" y="23543"/>
                  </a:lnTo>
                  <a:lnTo>
                    <a:pt x="57340" y="88821"/>
                  </a:lnTo>
                  <a:close/>
                </a:path>
                <a:path w="734059" h="444500">
                  <a:moveTo>
                    <a:pt x="670090" y="370037"/>
                  </a:moveTo>
                  <a:lnTo>
                    <a:pt x="694690" y="381328"/>
                  </a:lnTo>
                  <a:lnTo>
                    <a:pt x="714806" y="326298"/>
                  </a:lnTo>
                  <a:lnTo>
                    <a:pt x="689660" y="314614"/>
                  </a:lnTo>
                  <a:lnTo>
                    <a:pt x="670090" y="370037"/>
                  </a:lnTo>
                  <a:close/>
                </a:path>
                <a:path w="734059" h="444500">
                  <a:moveTo>
                    <a:pt x="674458" y="372044"/>
                  </a:moveTo>
                  <a:lnTo>
                    <a:pt x="690333" y="379334"/>
                  </a:lnTo>
                  <a:lnTo>
                    <a:pt x="696722" y="361744"/>
                  </a:lnTo>
                  <a:lnTo>
                    <a:pt x="698423" y="357071"/>
                  </a:lnTo>
                  <a:lnTo>
                    <a:pt x="696214" y="351622"/>
                  </a:lnTo>
                  <a:lnTo>
                    <a:pt x="691781" y="349578"/>
                  </a:lnTo>
                  <a:lnTo>
                    <a:pt x="687362" y="347520"/>
                  </a:lnTo>
                  <a:lnTo>
                    <a:pt x="682409" y="349679"/>
                  </a:lnTo>
                  <a:lnTo>
                    <a:pt x="680745" y="354378"/>
                  </a:lnTo>
                  <a:lnTo>
                    <a:pt x="674458" y="372044"/>
                  </a:lnTo>
                  <a:close/>
                </a:path>
                <a:path w="734059" h="444500">
                  <a:moveTo>
                    <a:pt x="62166" y="91044"/>
                  </a:moveTo>
                  <a:lnTo>
                    <a:pt x="79730" y="99108"/>
                  </a:lnTo>
                  <a:lnTo>
                    <a:pt x="81673" y="78394"/>
                  </a:lnTo>
                  <a:lnTo>
                    <a:pt x="82181" y="72908"/>
                  </a:lnTo>
                  <a:lnTo>
                    <a:pt x="78638" y="66596"/>
                  </a:lnTo>
                  <a:lnTo>
                    <a:pt x="73736" y="64336"/>
                  </a:lnTo>
                  <a:lnTo>
                    <a:pt x="68834" y="62062"/>
                  </a:lnTo>
                  <a:lnTo>
                    <a:pt x="64452" y="64717"/>
                  </a:lnTo>
                  <a:lnTo>
                    <a:pt x="63969" y="70254"/>
                  </a:lnTo>
                  <a:lnTo>
                    <a:pt x="62166" y="91044"/>
                  </a:lnTo>
                  <a:close/>
                </a:path>
                <a:path w="734059" h="444500">
                  <a:moveTo>
                    <a:pt x="689673" y="314627"/>
                  </a:moveTo>
                  <a:lnTo>
                    <a:pt x="694103" y="291880"/>
                  </a:lnTo>
                  <a:lnTo>
                    <a:pt x="691026" y="275838"/>
                  </a:lnTo>
                  <a:lnTo>
                    <a:pt x="683890" y="265450"/>
                  </a:lnTo>
                  <a:lnTo>
                    <a:pt x="676148" y="259662"/>
                  </a:lnTo>
                  <a:lnTo>
                    <a:pt x="672693" y="258049"/>
                  </a:lnTo>
                  <a:lnTo>
                    <a:pt x="670890" y="257185"/>
                  </a:lnTo>
                  <a:lnTo>
                    <a:pt x="661225" y="285836"/>
                  </a:lnTo>
                  <a:lnTo>
                    <a:pt x="663359" y="286827"/>
                  </a:lnTo>
                  <a:lnTo>
                    <a:pt x="666407" y="288237"/>
                  </a:lnTo>
                  <a:lnTo>
                    <a:pt x="674109" y="293813"/>
                  </a:lnTo>
                  <a:lnTo>
                    <a:pt x="680437" y="306163"/>
                  </a:lnTo>
                  <a:lnTo>
                    <a:pt x="681198" y="328513"/>
                  </a:lnTo>
                  <a:lnTo>
                    <a:pt x="672198" y="364094"/>
                  </a:lnTo>
                  <a:lnTo>
                    <a:pt x="671287" y="366675"/>
                  </a:lnTo>
                  <a:lnTo>
                    <a:pt x="676168" y="352853"/>
                  </a:lnTo>
                  <a:lnTo>
                    <a:pt x="683433" y="332284"/>
                  </a:lnTo>
                  <a:lnTo>
                    <a:pt x="689673" y="314627"/>
                  </a:lnTo>
                  <a:close/>
                </a:path>
                <a:path w="734059" h="444500">
                  <a:moveTo>
                    <a:pt x="90754" y="36484"/>
                  </a:moveTo>
                  <a:lnTo>
                    <a:pt x="96544" y="13118"/>
                  </a:lnTo>
                  <a:lnTo>
                    <a:pt x="106213" y="2307"/>
                  </a:lnTo>
                  <a:lnTo>
                    <a:pt x="117096" y="0"/>
                  </a:lnTo>
                  <a:lnTo>
                    <a:pt x="126530" y="2144"/>
                  </a:lnTo>
                  <a:lnTo>
                    <a:pt x="130302" y="3909"/>
                  </a:lnTo>
                  <a:lnTo>
                    <a:pt x="132283" y="4836"/>
                  </a:lnTo>
                  <a:lnTo>
                    <a:pt x="128663" y="37805"/>
                  </a:lnTo>
                  <a:lnTo>
                    <a:pt x="126339" y="36726"/>
                  </a:lnTo>
                  <a:lnTo>
                    <a:pt x="122999" y="35189"/>
                  </a:lnTo>
                  <a:lnTo>
                    <a:pt x="113686" y="32920"/>
                  </a:lnTo>
                  <a:lnTo>
                    <a:pt x="102693" y="37662"/>
                  </a:lnTo>
                  <a:lnTo>
                    <a:pt x="92408" y="55963"/>
                  </a:lnTo>
                  <a:lnTo>
                    <a:pt x="85217" y="94371"/>
                  </a:lnTo>
                  <a:lnTo>
                    <a:pt x="84930" y="97371"/>
                  </a:lnTo>
                  <a:lnTo>
                    <a:pt x="86475" y="81201"/>
                  </a:lnTo>
                  <a:lnTo>
                    <a:pt x="88776" y="57145"/>
                  </a:lnTo>
                  <a:lnTo>
                    <a:pt x="90754" y="3648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108941" y="2389251"/>
              <a:ext cx="492759" cy="231140"/>
            </a:xfrm>
            <a:custGeom>
              <a:avLst/>
              <a:gdLst/>
              <a:ahLst/>
              <a:cxnLst/>
              <a:rect l="l" t="t" r="r" b="b"/>
              <a:pathLst>
                <a:path w="492759" h="231139">
                  <a:moveTo>
                    <a:pt x="0" y="0"/>
                  </a:moveTo>
                  <a:lnTo>
                    <a:pt x="492683" y="230822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616446" y="2637967"/>
              <a:ext cx="5715" cy="17145"/>
            </a:xfrm>
            <a:custGeom>
              <a:avLst/>
              <a:gdLst/>
              <a:ahLst/>
              <a:cxnLst/>
              <a:rect l="l" t="t" r="r" b="b"/>
              <a:pathLst>
                <a:path w="5715" h="17144">
                  <a:moveTo>
                    <a:pt x="5664" y="0"/>
                  </a:moveTo>
                  <a:lnTo>
                    <a:pt x="0" y="16687"/>
                  </a:lnTo>
                </a:path>
              </a:pathLst>
            </a:custGeom>
            <a:ln w="3175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093688" y="2416733"/>
              <a:ext cx="487680" cy="227329"/>
            </a:xfrm>
            <a:custGeom>
              <a:avLst/>
              <a:gdLst/>
              <a:ahLst/>
              <a:cxnLst/>
              <a:rect l="l" t="t" r="r" b="b"/>
              <a:pathLst>
                <a:path w="487679" h="227330">
                  <a:moveTo>
                    <a:pt x="487159" y="22686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071920" y="2378659"/>
              <a:ext cx="2540" cy="19685"/>
            </a:xfrm>
            <a:custGeom>
              <a:avLst/>
              <a:gdLst/>
              <a:ahLst/>
              <a:cxnLst/>
              <a:rect l="l" t="t" r="r" b="b"/>
              <a:pathLst>
                <a:path w="2539" h="19685">
                  <a:moveTo>
                    <a:pt x="1028" y="-1517"/>
                  </a:moveTo>
                  <a:lnTo>
                    <a:pt x="1028" y="20783"/>
                  </a:lnTo>
                </a:path>
              </a:pathLst>
            </a:custGeom>
            <a:ln w="5092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071031" y="2373147"/>
              <a:ext cx="553720" cy="286385"/>
            </a:xfrm>
            <a:custGeom>
              <a:avLst/>
              <a:gdLst/>
              <a:ahLst/>
              <a:cxnLst/>
              <a:rect l="l" t="t" r="r" b="b"/>
              <a:pathLst>
                <a:path w="553720" h="286385">
                  <a:moveTo>
                    <a:pt x="542048" y="252298"/>
                  </a:moveTo>
                  <a:lnTo>
                    <a:pt x="553504" y="257670"/>
                  </a:lnTo>
                  <a:lnTo>
                    <a:pt x="552691" y="260045"/>
                  </a:lnTo>
                </a:path>
                <a:path w="553720" h="286385">
                  <a:moveTo>
                    <a:pt x="544601" y="283895"/>
                  </a:moveTo>
                  <a:lnTo>
                    <a:pt x="543788" y="286270"/>
                  </a:lnTo>
                  <a:lnTo>
                    <a:pt x="532460" y="281000"/>
                  </a:lnTo>
                </a:path>
                <a:path w="553720" h="286385">
                  <a:moveTo>
                    <a:pt x="11328" y="38315"/>
                  </a:moveTo>
                  <a:lnTo>
                    <a:pt x="0" y="33032"/>
                  </a:lnTo>
                  <a:lnTo>
                    <a:pt x="292" y="30276"/>
                  </a:lnTo>
                </a:path>
                <a:path w="553720" h="286385">
                  <a:moveTo>
                    <a:pt x="3238" y="2755"/>
                  </a:moveTo>
                  <a:lnTo>
                    <a:pt x="3543" y="0"/>
                  </a:lnTo>
                  <a:lnTo>
                    <a:pt x="14998" y="537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24685" y="2759957"/>
              <a:ext cx="116367" cy="76234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6674472" y="2458364"/>
              <a:ext cx="36195" cy="353695"/>
            </a:xfrm>
            <a:custGeom>
              <a:avLst/>
              <a:gdLst/>
              <a:ahLst/>
              <a:cxnLst/>
              <a:rect l="l" t="t" r="r" b="b"/>
              <a:pathLst>
                <a:path w="36195" h="353694">
                  <a:moveTo>
                    <a:pt x="31076" y="0"/>
                  </a:moveTo>
                  <a:lnTo>
                    <a:pt x="35977" y="149218"/>
                  </a:lnTo>
                  <a:lnTo>
                    <a:pt x="34374" y="235767"/>
                  </a:lnTo>
                  <a:lnTo>
                    <a:pt x="23352" y="292777"/>
                  </a:lnTo>
                  <a:lnTo>
                    <a:pt x="0" y="353377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968534" y="2939122"/>
              <a:ext cx="2460625" cy="2202815"/>
            </a:xfrm>
            <a:custGeom>
              <a:avLst/>
              <a:gdLst/>
              <a:ahLst/>
              <a:cxnLst/>
              <a:rect l="l" t="t" r="r" b="b"/>
              <a:pathLst>
                <a:path w="2460625" h="2202815">
                  <a:moveTo>
                    <a:pt x="1175613" y="2143963"/>
                  </a:moveTo>
                  <a:lnTo>
                    <a:pt x="0" y="2143963"/>
                  </a:lnTo>
                </a:path>
                <a:path w="2460625" h="2202815">
                  <a:moveTo>
                    <a:pt x="1143266" y="2144064"/>
                  </a:moveTo>
                  <a:lnTo>
                    <a:pt x="1173645" y="2202472"/>
                  </a:lnTo>
                </a:path>
                <a:path w="2460625" h="2202815">
                  <a:moveTo>
                    <a:pt x="1173645" y="2144064"/>
                  </a:moveTo>
                  <a:lnTo>
                    <a:pt x="1143266" y="2202472"/>
                  </a:lnTo>
                </a:path>
                <a:path w="2460625" h="2202815">
                  <a:moveTo>
                    <a:pt x="1107579" y="2144064"/>
                  </a:moveTo>
                  <a:lnTo>
                    <a:pt x="1137945" y="2202472"/>
                  </a:lnTo>
                </a:path>
                <a:path w="2460625" h="2202815">
                  <a:moveTo>
                    <a:pt x="1137945" y="2144064"/>
                  </a:moveTo>
                  <a:lnTo>
                    <a:pt x="1107579" y="2202472"/>
                  </a:lnTo>
                </a:path>
                <a:path w="2460625" h="2202815">
                  <a:moveTo>
                    <a:pt x="1071905" y="2144064"/>
                  </a:moveTo>
                  <a:lnTo>
                    <a:pt x="1102271" y="2202472"/>
                  </a:lnTo>
                </a:path>
                <a:path w="2460625" h="2202815">
                  <a:moveTo>
                    <a:pt x="1102271" y="2144064"/>
                  </a:moveTo>
                  <a:lnTo>
                    <a:pt x="1071905" y="2202472"/>
                  </a:lnTo>
                </a:path>
                <a:path w="2460625" h="2202815">
                  <a:moveTo>
                    <a:pt x="1036205" y="2144064"/>
                  </a:moveTo>
                  <a:lnTo>
                    <a:pt x="1066584" y="2202472"/>
                  </a:lnTo>
                </a:path>
                <a:path w="2460625" h="2202815">
                  <a:moveTo>
                    <a:pt x="1066584" y="2144064"/>
                  </a:moveTo>
                  <a:lnTo>
                    <a:pt x="1036205" y="2202472"/>
                  </a:lnTo>
                </a:path>
                <a:path w="2460625" h="2202815">
                  <a:moveTo>
                    <a:pt x="1000518" y="2144064"/>
                  </a:moveTo>
                  <a:lnTo>
                    <a:pt x="1030897" y="2202472"/>
                  </a:lnTo>
                </a:path>
                <a:path w="2460625" h="2202815">
                  <a:moveTo>
                    <a:pt x="1030897" y="2144064"/>
                  </a:moveTo>
                  <a:lnTo>
                    <a:pt x="1000518" y="2202472"/>
                  </a:lnTo>
                </a:path>
                <a:path w="2460625" h="2202815">
                  <a:moveTo>
                    <a:pt x="964831" y="2144064"/>
                  </a:moveTo>
                  <a:lnTo>
                    <a:pt x="995197" y="2202472"/>
                  </a:lnTo>
                </a:path>
                <a:path w="2460625" h="2202815">
                  <a:moveTo>
                    <a:pt x="995197" y="2144064"/>
                  </a:moveTo>
                  <a:lnTo>
                    <a:pt x="964831" y="2202472"/>
                  </a:lnTo>
                </a:path>
                <a:path w="2460625" h="2202815">
                  <a:moveTo>
                    <a:pt x="929144" y="2144064"/>
                  </a:moveTo>
                  <a:lnTo>
                    <a:pt x="959510" y="2202472"/>
                  </a:lnTo>
                </a:path>
                <a:path w="2460625" h="2202815">
                  <a:moveTo>
                    <a:pt x="959510" y="2144064"/>
                  </a:moveTo>
                  <a:lnTo>
                    <a:pt x="929144" y="2202472"/>
                  </a:lnTo>
                </a:path>
                <a:path w="2460625" h="2202815">
                  <a:moveTo>
                    <a:pt x="893457" y="2144064"/>
                  </a:moveTo>
                  <a:lnTo>
                    <a:pt x="923836" y="2202472"/>
                  </a:lnTo>
                </a:path>
                <a:path w="2460625" h="2202815">
                  <a:moveTo>
                    <a:pt x="923836" y="2144064"/>
                  </a:moveTo>
                  <a:lnTo>
                    <a:pt x="893457" y="2202472"/>
                  </a:lnTo>
                </a:path>
                <a:path w="2460625" h="2202815">
                  <a:moveTo>
                    <a:pt x="857770" y="2144064"/>
                  </a:moveTo>
                  <a:lnTo>
                    <a:pt x="888136" y="2202472"/>
                  </a:lnTo>
                </a:path>
                <a:path w="2460625" h="2202815">
                  <a:moveTo>
                    <a:pt x="888136" y="2144064"/>
                  </a:moveTo>
                  <a:lnTo>
                    <a:pt x="857770" y="2202472"/>
                  </a:lnTo>
                </a:path>
                <a:path w="2460625" h="2202815">
                  <a:moveTo>
                    <a:pt x="822083" y="2144064"/>
                  </a:moveTo>
                  <a:lnTo>
                    <a:pt x="852449" y="2202472"/>
                  </a:lnTo>
                </a:path>
                <a:path w="2460625" h="2202815">
                  <a:moveTo>
                    <a:pt x="852449" y="2144064"/>
                  </a:moveTo>
                  <a:lnTo>
                    <a:pt x="822083" y="2202472"/>
                  </a:lnTo>
                </a:path>
                <a:path w="2460625" h="2202815">
                  <a:moveTo>
                    <a:pt x="786396" y="2144064"/>
                  </a:moveTo>
                  <a:lnTo>
                    <a:pt x="816775" y="2202472"/>
                  </a:lnTo>
                </a:path>
                <a:path w="2460625" h="2202815">
                  <a:moveTo>
                    <a:pt x="816775" y="2144064"/>
                  </a:moveTo>
                  <a:lnTo>
                    <a:pt x="786396" y="2202472"/>
                  </a:lnTo>
                </a:path>
                <a:path w="2460625" h="2202815">
                  <a:moveTo>
                    <a:pt x="750709" y="2144064"/>
                  </a:moveTo>
                  <a:lnTo>
                    <a:pt x="781075" y="2202472"/>
                  </a:lnTo>
                </a:path>
                <a:path w="2460625" h="2202815">
                  <a:moveTo>
                    <a:pt x="781075" y="2144064"/>
                  </a:moveTo>
                  <a:lnTo>
                    <a:pt x="750709" y="2202472"/>
                  </a:lnTo>
                </a:path>
                <a:path w="2460625" h="2202815">
                  <a:moveTo>
                    <a:pt x="715022" y="2144064"/>
                  </a:moveTo>
                  <a:lnTo>
                    <a:pt x="745388" y="2202472"/>
                  </a:lnTo>
                </a:path>
                <a:path w="2460625" h="2202815">
                  <a:moveTo>
                    <a:pt x="745388" y="2144064"/>
                  </a:moveTo>
                  <a:lnTo>
                    <a:pt x="715022" y="2202472"/>
                  </a:lnTo>
                </a:path>
                <a:path w="2460625" h="2202815">
                  <a:moveTo>
                    <a:pt x="679323" y="2144064"/>
                  </a:moveTo>
                  <a:lnTo>
                    <a:pt x="709701" y="2202472"/>
                  </a:lnTo>
                </a:path>
                <a:path w="2460625" h="2202815">
                  <a:moveTo>
                    <a:pt x="709701" y="2144064"/>
                  </a:moveTo>
                  <a:lnTo>
                    <a:pt x="679323" y="2202472"/>
                  </a:lnTo>
                </a:path>
                <a:path w="2460625" h="2202815">
                  <a:moveTo>
                    <a:pt x="643636" y="2144064"/>
                  </a:moveTo>
                  <a:lnTo>
                    <a:pt x="674014" y="2202472"/>
                  </a:lnTo>
                </a:path>
                <a:path w="2460625" h="2202815">
                  <a:moveTo>
                    <a:pt x="674014" y="2144064"/>
                  </a:moveTo>
                  <a:lnTo>
                    <a:pt x="643636" y="2202472"/>
                  </a:lnTo>
                </a:path>
                <a:path w="2460625" h="2202815">
                  <a:moveTo>
                    <a:pt x="607949" y="2144064"/>
                  </a:moveTo>
                  <a:lnTo>
                    <a:pt x="638314" y="2202472"/>
                  </a:lnTo>
                </a:path>
                <a:path w="2460625" h="2202815">
                  <a:moveTo>
                    <a:pt x="638314" y="2144064"/>
                  </a:moveTo>
                  <a:lnTo>
                    <a:pt x="607949" y="2202472"/>
                  </a:lnTo>
                </a:path>
                <a:path w="2460625" h="2202815">
                  <a:moveTo>
                    <a:pt x="572274" y="2144064"/>
                  </a:moveTo>
                  <a:lnTo>
                    <a:pt x="602640" y="2202472"/>
                  </a:lnTo>
                </a:path>
                <a:path w="2460625" h="2202815">
                  <a:moveTo>
                    <a:pt x="602640" y="2144064"/>
                  </a:moveTo>
                  <a:lnTo>
                    <a:pt x="572274" y="2202472"/>
                  </a:lnTo>
                </a:path>
                <a:path w="2460625" h="2202815">
                  <a:moveTo>
                    <a:pt x="536587" y="2144064"/>
                  </a:moveTo>
                  <a:lnTo>
                    <a:pt x="566966" y="2202472"/>
                  </a:lnTo>
                </a:path>
                <a:path w="2460625" h="2202815">
                  <a:moveTo>
                    <a:pt x="566966" y="2144064"/>
                  </a:moveTo>
                  <a:lnTo>
                    <a:pt x="536587" y="2202472"/>
                  </a:lnTo>
                </a:path>
                <a:path w="2460625" h="2202815">
                  <a:moveTo>
                    <a:pt x="500900" y="2144064"/>
                  </a:moveTo>
                  <a:lnTo>
                    <a:pt x="531266" y="2202472"/>
                  </a:lnTo>
                </a:path>
                <a:path w="2460625" h="2202815">
                  <a:moveTo>
                    <a:pt x="531266" y="2144064"/>
                  </a:moveTo>
                  <a:lnTo>
                    <a:pt x="500900" y="2202472"/>
                  </a:lnTo>
                </a:path>
                <a:path w="2460625" h="2202815">
                  <a:moveTo>
                    <a:pt x="465213" y="2144064"/>
                  </a:moveTo>
                  <a:lnTo>
                    <a:pt x="495579" y="2202472"/>
                  </a:lnTo>
                </a:path>
                <a:path w="2460625" h="2202815">
                  <a:moveTo>
                    <a:pt x="495579" y="2144064"/>
                  </a:moveTo>
                  <a:lnTo>
                    <a:pt x="465213" y="2202472"/>
                  </a:lnTo>
                </a:path>
                <a:path w="2460625" h="2202815">
                  <a:moveTo>
                    <a:pt x="429514" y="2144064"/>
                  </a:moveTo>
                  <a:lnTo>
                    <a:pt x="459892" y="2202472"/>
                  </a:lnTo>
                </a:path>
                <a:path w="2460625" h="2202815">
                  <a:moveTo>
                    <a:pt x="459892" y="2144064"/>
                  </a:moveTo>
                  <a:lnTo>
                    <a:pt x="429514" y="2202472"/>
                  </a:lnTo>
                </a:path>
                <a:path w="2460625" h="2202815">
                  <a:moveTo>
                    <a:pt x="393827" y="2144064"/>
                  </a:moveTo>
                  <a:lnTo>
                    <a:pt x="424192" y="2202472"/>
                  </a:lnTo>
                </a:path>
                <a:path w="2460625" h="2202815">
                  <a:moveTo>
                    <a:pt x="424192" y="2144064"/>
                  </a:moveTo>
                  <a:lnTo>
                    <a:pt x="393827" y="2202472"/>
                  </a:lnTo>
                </a:path>
                <a:path w="2460625" h="2202815">
                  <a:moveTo>
                    <a:pt x="358140" y="2144064"/>
                  </a:moveTo>
                  <a:lnTo>
                    <a:pt x="388505" y="2202472"/>
                  </a:lnTo>
                </a:path>
                <a:path w="2460625" h="2202815">
                  <a:moveTo>
                    <a:pt x="388505" y="2144064"/>
                  </a:moveTo>
                  <a:lnTo>
                    <a:pt x="358140" y="2202472"/>
                  </a:lnTo>
                </a:path>
                <a:path w="2460625" h="2202815">
                  <a:moveTo>
                    <a:pt x="322453" y="2144064"/>
                  </a:moveTo>
                  <a:lnTo>
                    <a:pt x="352831" y="2202472"/>
                  </a:lnTo>
                </a:path>
                <a:path w="2460625" h="2202815">
                  <a:moveTo>
                    <a:pt x="352831" y="2144064"/>
                  </a:moveTo>
                  <a:lnTo>
                    <a:pt x="322453" y="2202472"/>
                  </a:lnTo>
                </a:path>
                <a:path w="2460625" h="2202815">
                  <a:moveTo>
                    <a:pt x="286766" y="2144064"/>
                  </a:moveTo>
                  <a:lnTo>
                    <a:pt x="317144" y="2202472"/>
                  </a:lnTo>
                </a:path>
                <a:path w="2460625" h="2202815">
                  <a:moveTo>
                    <a:pt x="317144" y="2144064"/>
                  </a:moveTo>
                  <a:lnTo>
                    <a:pt x="286766" y="2202472"/>
                  </a:lnTo>
                </a:path>
                <a:path w="2460625" h="2202815">
                  <a:moveTo>
                    <a:pt x="251079" y="2144064"/>
                  </a:moveTo>
                  <a:lnTo>
                    <a:pt x="281444" y="2202472"/>
                  </a:lnTo>
                </a:path>
                <a:path w="2460625" h="2202815">
                  <a:moveTo>
                    <a:pt x="281444" y="2144064"/>
                  </a:moveTo>
                  <a:lnTo>
                    <a:pt x="251079" y="2202472"/>
                  </a:lnTo>
                </a:path>
                <a:path w="2460625" h="2202815">
                  <a:moveTo>
                    <a:pt x="215392" y="2144064"/>
                  </a:moveTo>
                  <a:lnTo>
                    <a:pt x="245770" y="2202472"/>
                  </a:lnTo>
                </a:path>
                <a:path w="2460625" h="2202815">
                  <a:moveTo>
                    <a:pt x="245770" y="2144064"/>
                  </a:moveTo>
                  <a:lnTo>
                    <a:pt x="215392" y="2202472"/>
                  </a:lnTo>
                </a:path>
                <a:path w="2460625" h="2202815">
                  <a:moveTo>
                    <a:pt x="179705" y="2144064"/>
                  </a:moveTo>
                  <a:lnTo>
                    <a:pt x="210083" y="2202472"/>
                  </a:lnTo>
                </a:path>
                <a:path w="2460625" h="2202815">
                  <a:moveTo>
                    <a:pt x="210083" y="2144064"/>
                  </a:moveTo>
                  <a:lnTo>
                    <a:pt x="179705" y="2202472"/>
                  </a:lnTo>
                </a:path>
                <a:path w="2460625" h="2202815">
                  <a:moveTo>
                    <a:pt x="144018" y="2144064"/>
                  </a:moveTo>
                  <a:lnTo>
                    <a:pt x="174383" y="2202472"/>
                  </a:lnTo>
                </a:path>
                <a:path w="2460625" h="2202815">
                  <a:moveTo>
                    <a:pt x="174383" y="2144064"/>
                  </a:moveTo>
                  <a:lnTo>
                    <a:pt x="144018" y="2202472"/>
                  </a:lnTo>
                </a:path>
                <a:path w="2460625" h="2202815">
                  <a:moveTo>
                    <a:pt x="108331" y="2144064"/>
                  </a:moveTo>
                  <a:lnTo>
                    <a:pt x="138696" y="2202472"/>
                  </a:lnTo>
                </a:path>
                <a:path w="2460625" h="2202815">
                  <a:moveTo>
                    <a:pt x="138696" y="2144064"/>
                  </a:moveTo>
                  <a:lnTo>
                    <a:pt x="108331" y="2202472"/>
                  </a:lnTo>
                </a:path>
                <a:path w="2460625" h="2202815">
                  <a:moveTo>
                    <a:pt x="72631" y="2144064"/>
                  </a:moveTo>
                  <a:lnTo>
                    <a:pt x="103009" y="2202472"/>
                  </a:lnTo>
                </a:path>
                <a:path w="2460625" h="2202815">
                  <a:moveTo>
                    <a:pt x="103009" y="2144064"/>
                  </a:moveTo>
                  <a:lnTo>
                    <a:pt x="72631" y="2202472"/>
                  </a:lnTo>
                </a:path>
                <a:path w="2460625" h="2202815">
                  <a:moveTo>
                    <a:pt x="36957" y="2144064"/>
                  </a:moveTo>
                  <a:lnTo>
                    <a:pt x="67322" y="2202472"/>
                  </a:lnTo>
                </a:path>
                <a:path w="2460625" h="2202815">
                  <a:moveTo>
                    <a:pt x="67322" y="2144064"/>
                  </a:moveTo>
                  <a:lnTo>
                    <a:pt x="36957" y="2202472"/>
                  </a:lnTo>
                </a:path>
                <a:path w="2460625" h="2202815">
                  <a:moveTo>
                    <a:pt x="1270" y="2144064"/>
                  </a:moveTo>
                  <a:lnTo>
                    <a:pt x="31635" y="2202472"/>
                  </a:lnTo>
                </a:path>
                <a:path w="2460625" h="2202815">
                  <a:moveTo>
                    <a:pt x="31635" y="2144064"/>
                  </a:moveTo>
                  <a:lnTo>
                    <a:pt x="1270" y="2202472"/>
                  </a:lnTo>
                </a:path>
                <a:path w="2460625" h="2202815">
                  <a:moveTo>
                    <a:pt x="994232" y="2143963"/>
                  </a:moveTo>
                  <a:lnTo>
                    <a:pt x="175592" y="2143963"/>
                  </a:lnTo>
                  <a:lnTo>
                    <a:pt x="175592" y="0"/>
                  </a:lnTo>
                  <a:lnTo>
                    <a:pt x="994232" y="0"/>
                  </a:lnTo>
                  <a:lnTo>
                    <a:pt x="994232" y="2143963"/>
                  </a:lnTo>
                  <a:close/>
                </a:path>
                <a:path w="2460625" h="2202815">
                  <a:moveTo>
                    <a:pt x="950328" y="2143963"/>
                  </a:moveTo>
                  <a:lnTo>
                    <a:pt x="219468" y="2143963"/>
                  </a:lnTo>
                  <a:lnTo>
                    <a:pt x="219468" y="67906"/>
                  </a:lnTo>
                  <a:lnTo>
                    <a:pt x="950328" y="67906"/>
                  </a:lnTo>
                  <a:lnTo>
                    <a:pt x="950328" y="2143963"/>
                  </a:lnTo>
                  <a:close/>
                </a:path>
                <a:path w="2460625" h="2202815">
                  <a:moveTo>
                    <a:pt x="219468" y="67906"/>
                  </a:moveTo>
                  <a:lnTo>
                    <a:pt x="175590" y="12"/>
                  </a:lnTo>
                </a:path>
                <a:path w="2460625" h="2202815">
                  <a:moveTo>
                    <a:pt x="950328" y="67906"/>
                  </a:moveTo>
                  <a:lnTo>
                    <a:pt x="994219" y="12"/>
                  </a:lnTo>
                </a:path>
                <a:path w="2460625" h="2202815">
                  <a:moveTo>
                    <a:pt x="688251" y="677062"/>
                  </a:moveTo>
                  <a:lnTo>
                    <a:pt x="481761" y="677062"/>
                  </a:lnTo>
                  <a:lnTo>
                    <a:pt x="481761" y="269496"/>
                  </a:lnTo>
                  <a:lnTo>
                    <a:pt x="688251" y="269496"/>
                  </a:lnTo>
                  <a:lnTo>
                    <a:pt x="688251" y="677062"/>
                  </a:lnTo>
                  <a:close/>
                </a:path>
                <a:path w="2460625" h="2202815">
                  <a:moveTo>
                    <a:pt x="677862" y="658507"/>
                  </a:moveTo>
                  <a:lnTo>
                    <a:pt x="492125" y="658507"/>
                  </a:lnTo>
                  <a:lnTo>
                    <a:pt x="492125" y="281520"/>
                  </a:lnTo>
                  <a:lnTo>
                    <a:pt x="677862" y="281520"/>
                  </a:lnTo>
                  <a:lnTo>
                    <a:pt x="677862" y="658507"/>
                  </a:lnTo>
                  <a:close/>
                </a:path>
                <a:path w="2460625" h="2202815">
                  <a:moveTo>
                    <a:pt x="552386" y="348284"/>
                  </a:moveTo>
                  <a:lnTo>
                    <a:pt x="579551" y="307530"/>
                  </a:lnTo>
                </a:path>
                <a:path w="2460625" h="2202815">
                  <a:moveTo>
                    <a:pt x="550481" y="376643"/>
                  </a:moveTo>
                  <a:lnTo>
                    <a:pt x="597776" y="306349"/>
                  </a:lnTo>
                </a:path>
                <a:path w="2460625" h="2202815">
                  <a:moveTo>
                    <a:pt x="568693" y="375462"/>
                  </a:moveTo>
                  <a:lnTo>
                    <a:pt x="595871" y="334695"/>
                  </a:lnTo>
                </a:path>
                <a:path w="2460625" h="2202815">
                  <a:moveTo>
                    <a:pt x="566064" y="574725"/>
                  </a:moveTo>
                  <a:lnTo>
                    <a:pt x="593229" y="533971"/>
                  </a:lnTo>
                </a:path>
                <a:path w="2460625" h="2202815">
                  <a:moveTo>
                    <a:pt x="564172" y="603097"/>
                  </a:moveTo>
                  <a:lnTo>
                    <a:pt x="611454" y="532790"/>
                  </a:lnTo>
                </a:path>
                <a:path w="2460625" h="2202815">
                  <a:moveTo>
                    <a:pt x="582371" y="601903"/>
                  </a:moveTo>
                  <a:lnTo>
                    <a:pt x="609549" y="561136"/>
                  </a:lnTo>
                </a:path>
                <a:path w="2460625" h="2202815">
                  <a:moveTo>
                    <a:pt x="2460447" y="677062"/>
                  </a:moveTo>
                  <a:lnTo>
                    <a:pt x="2253957" y="677062"/>
                  </a:lnTo>
                  <a:lnTo>
                    <a:pt x="2253957" y="269496"/>
                  </a:lnTo>
                  <a:lnTo>
                    <a:pt x="2460447" y="269496"/>
                  </a:lnTo>
                  <a:lnTo>
                    <a:pt x="2460447" y="677062"/>
                  </a:lnTo>
                  <a:close/>
                </a:path>
                <a:path w="2460625" h="2202815">
                  <a:moveTo>
                    <a:pt x="2450084" y="658507"/>
                  </a:moveTo>
                  <a:lnTo>
                    <a:pt x="2264346" y="658507"/>
                  </a:lnTo>
                  <a:lnTo>
                    <a:pt x="2264346" y="281520"/>
                  </a:lnTo>
                  <a:lnTo>
                    <a:pt x="2450084" y="281520"/>
                  </a:lnTo>
                  <a:lnTo>
                    <a:pt x="2450084" y="658507"/>
                  </a:lnTo>
                  <a:close/>
                </a:path>
                <a:path w="2460625" h="2202815">
                  <a:moveTo>
                    <a:pt x="2324595" y="348284"/>
                  </a:moveTo>
                  <a:lnTo>
                    <a:pt x="2351773" y="307530"/>
                  </a:lnTo>
                </a:path>
                <a:path w="2460625" h="2202815">
                  <a:moveTo>
                    <a:pt x="2322703" y="376643"/>
                  </a:moveTo>
                  <a:lnTo>
                    <a:pt x="2369985" y="306349"/>
                  </a:lnTo>
                </a:path>
                <a:path w="2460625" h="2202815">
                  <a:moveTo>
                    <a:pt x="2340902" y="375462"/>
                  </a:moveTo>
                  <a:lnTo>
                    <a:pt x="2368080" y="334695"/>
                  </a:lnTo>
                </a:path>
                <a:path w="2460625" h="2202815">
                  <a:moveTo>
                    <a:pt x="2338273" y="574725"/>
                  </a:moveTo>
                  <a:lnTo>
                    <a:pt x="2365438" y="533971"/>
                  </a:lnTo>
                </a:path>
                <a:path w="2460625" h="2202815">
                  <a:moveTo>
                    <a:pt x="2336380" y="603097"/>
                  </a:moveTo>
                  <a:lnTo>
                    <a:pt x="2383663" y="532790"/>
                  </a:lnTo>
                </a:path>
                <a:path w="2460625" h="2202815">
                  <a:moveTo>
                    <a:pt x="2354580" y="601903"/>
                  </a:moveTo>
                  <a:lnTo>
                    <a:pt x="2381758" y="561136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256747" y="4013162"/>
              <a:ext cx="599440" cy="133350"/>
            </a:xfrm>
            <a:custGeom>
              <a:avLst/>
              <a:gdLst/>
              <a:ahLst/>
              <a:cxnLst/>
              <a:rect l="l" t="t" r="r" b="b"/>
              <a:pathLst>
                <a:path w="599439" h="133350">
                  <a:moveTo>
                    <a:pt x="0" y="73571"/>
                  </a:moveTo>
                  <a:lnTo>
                    <a:pt x="4767" y="104127"/>
                  </a:lnTo>
                  <a:lnTo>
                    <a:pt x="16343" y="122067"/>
                  </a:lnTo>
                  <a:lnTo>
                    <a:pt x="30641" y="130694"/>
                  </a:lnTo>
                  <a:lnTo>
                    <a:pt x="43573" y="133311"/>
                  </a:lnTo>
                  <a:lnTo>
                    <a:pt x="51650" y="133311"/>
                  </a:lnTo>
                  <a:lnTo>
                    <a:pt x="51650" y="92913"/>
                  </a:lnTo>
                  <a:lnTo>
                    <a:pt x="43611" y="92913"/>
                  </a:lnTo>
                  <a:lnTo>
                    <a:pt x="30662" y="90422"/>
                  </a:lnTo>
                  <a:lnTo>
                    <a:pt x="16352" y="78527"/>
                  </a:lnTo>
                  <a:lnTo>
                    <a:pt x="4769" y="50597"/>
                  </a:lnTo>
                  <a:lnTo>
                    <a:pt x="0" y="0"/>
                  </a:lnTo>
                  <a:lnTo>
                    <a:pt x="0" y="73571"/>
                  </a:lnTo>
                  <a:close/>
                </a:path>
                <a:path w="599439" h="133350">
                  <a:moveTo>
                    <a:pt x="599274" y="73571"/>
                  </a:moveTo>
                  <a:lnTo>
                    <a:pt x="594507" y="104127"/>
                  </a:lnTo>
                  <a:lnTo>
                    <a:pt x="582930" y="122067"/>
                  </a:lnTo>
                  <a:lnTo>
                    <a:pt x="568628" y="130694"/>
                  </a:lnTo>
                  <a:lnTo>
                    <a:pt x="555688" y="133311"/>
                  </a:lnTo>
                  <a:lnTo>
                    <a:pt x="547611" y="133311"/>
                  </a:lnTo>
                  <a:lnTo>
                    <a:pt x="547611" y="92913"/>
                  </a:lnTo>
                  <a:lnTo>
                    <a:pt x="555663" y="92913"/>
                  </a:lnTo>
                  <a:lnTo>
                    <a:pt x="568606" y="90422"/>
                  </a:lnTo>
                  <a:lnTo>
                    <a:pt x="582917" y="78527"/>
                  </a:lnTo>
                  <a:lnTo>
                    <a:pt x="594503" y="50597"/>
                  </a:lnTo>
                  <a:lnTo>
                    <a:pt x="599274" y="0"/>
                  </a:lnTo>
                  <a:lnTo>
                    <a:pt x="599274" y="73571"/>
                  </a:lnTo>
                  <a:close/>
                </a:path>
                <a:path w="599439" h="133350">
                  <a:moveTo>
                    <a:pt x="556209" y="133311"/>
                  </a:moveTo>
                  <a:lnTo>
                    <a:pt x="43610" y="133311"/>
                  </a:lnTo>
                  <a:lnTo>
                    <a:pt x="43610" y="92905"/>
                  </a:lnTo>
                  <a:lnTo>
                    <a:pt x="556209" y="92905"/>
                  </a:lnTo>
                  <a:lnTo>
                    <a:pt x="556209" y="13331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215359" y="3900590"/>
              <a:ext cx="41910" cy="217170"/>
            </a:xfrm>
            <a:custGeom>
              <a:avLst/>
              <a:gdLst/>
              <a:ahLst/>
              <a:cxnLst/>
              <a:rect l="l" t="t" r="r" b="b"/>
              <a:pathLst>
                <a:path w="41910" h="217170">
                  <a:moveTo>
                    <a:pt x="36003" y="216902"/>
                  </a:moveTo>
                  <a:lnTo>
                    <a:pt x="5369" y="216902"/>
                  </a:lnTo>
                  <a:lnTo>
                    <a:pt x="5369" y="0"/>
                  </a:lnTo>
                  <a:lnTo>
                    <a:pt x="36003" y="0"/>
                  </a:lnTo>
                  <a:lnTo>
                    <a:pt x="36003" y="216902"/>
                  </a:lnTo>
                  <a:close/>
                </a:path>
                <a:path w="41910" h="217170">
                  <a:moveTo>
                    <a:pt x="41413" y="213841"/>
                  </a:moveTo>
                  <a:lnTo>
                    <a:pt x="0" y="213841"/>
                  </a:lnTo>
                  <a:lnTo>
                    <a:pt x="0" y="3075"/>
                  </a:lnTo>
                  <a:lnTo>
                    <a:pt x="41413" y="3075"/>
                  </a:lnTo>
                  <a:lnTo>
                    <a:pt x="41413" y="213841"/>
                  </a:lnTo>
                  <a:close/>
                </a:path>
              </a:pathLst>
            </a:custGeom>
            <a:ln w="36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224566" y="3921014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389" y="0"/>
                  </a:moveTo>
                  <a:lnTo>
                    <a:pt x="0" y="0"/>
                  </a:lnTo>
                  <a:lnTo>
                    <a:pt x="0" y="6384"/>
                  </a:lnTo>
                  <a:lnTo>
                    <a:pt x="6389" y="6384"/>
                  </a:lnTo>
                  <a:lnTo>
                    <a:pt x="6389" y="0"/>
                  </a:lnTo>
                  <a:close/>
                </a:path>
              </a:pathLst>
            </a:custGeom>
            <a:solidFill>
              <a:srgbClr val="EB2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224566" y="3921014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6384"/>
                  </a:moveTo>
                  <a:lnTo>
                    <a:pt x="6389" y="6384"/>
                  </a:lnTo>
                  <a:lnTo>
                    <a:pt x="6389" y="0"/>
                  </a:lnTo>
                  <a:lnTo>
                    <a:pt x="0" y="0"/>
                  </a:lnTo>
                  <a:lnTo>
                    <a:pt x="0" y="6384"/>
                  </a:lnTo>
                  <a:close/>
                </a:path>
              </a:pathLst>
            </a:custGeom>
            <a:ln w="121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241152" y="3921014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389" y="0"/>
                  </a:moveTo>
                  <a:lnTo>
                    <a:pt x="0" y="0"/>
                  </a:lnTo>
                  <a:lnTo>
                    <a:pt x="0" y="6384"/>
                  </a:lnTo>
                  <a:lnTo>
                    <a:pt x="6389" y="6384"/>
                  </a:lnTo>
                  <a:lnTo>
                    <a:pt x="6389" y="0"/>
                  </a:lnTo>
                  <a:close/>
                </a:path>
              </a:pathLst>
            </a:custGeom>
            <a:solidFill>
              <a:srgbClr val="EB2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241152" y="3921014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6384"/>
                  </a:moveTo>
                  <a:lnTo>
                    <a:pt x="6389" y="6384"/>
                  </a:lnTo>
                  <a:lnTo>
                    <a:pt x="6389" y="0"/>
                  </a:lnTo>
                  <a:lnTo>
                    <a:pt x="0" y="0"/>
                  </a:lnTo>
                  <a:lnTo>
                    <a:pt x="0" y="6384"/>
                  </a:lnTo>
                  <a:close/>
                </a:path>
              </a:pathLst>
            </a:custGeom>
            <a:ln w="121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224566" y="4090061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389" y="0"/>
                  </a:moveTo>
                  <a:lnTo>
                    <a:pt x="0" y="0"/>
                  </a:lnTo>
                  <a:lnTo>
                    <a:pt x="0" y="6374"/>
                  </a:lnTo>
                  <a:lnTo>
                    <a:pt x="6389" y="6374"/>
                  </a:lnTo>
                  <a:lnTo>
                    <a:pt x="6389" y="0"/>
                  </a:lnTo>
                  <a:close/>
                </a:path>
              </a:pathLst>
            </a:custGeom>
            <a:solidFill>
              <a:srgbClr val="EB2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224566" y="4090061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6374"/>
                  </a:moveTo>
                  <a:lnTo>
                    <a:pt x="6389" y="6374"/>
                  </a:lnTo>
                  <a:lnTo>
                    <a:pt x="6389" y="0"/>
                  </a:lnTo>
                  <a:lnTo>
                    <a:pt x="0" y="0"/>
                  </a:lnTo>
                  <a:lnTo>
                    <a:pt x="0" y="6374"/>
                  </a:lnTo>
                  <a:close/>
                </a:path>
              </a:pathLst>
            </a:custGeom>
            <a:ln w="121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241152" y="4090061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389" y="0"/>
                  </a:moveTo>
                  <a:lnTo>
                    <a:pt x="0" y="0"/>
                  </a:lnTo>
                  <a:lnTo>
                    <a:pt x="0" y="6374"/>
                  </a:lnTo>
                  <a:lnTo>
                    <a:pt x="6389" y="6374"/>
                  </a:lnTo>
                  <a:lnTo>
                    <a:pt x="6389" y="0"/>
                  </a:lnTo>
                  <a:close/>
                </a:path>
              </a:pathLst>
            </a:custGeom>
            <a:solidFill>
              <a:srgbClr val="EB2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241152" y="4090061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6374"/>
                  </a:moveTo>
                  <a:lnTo>
                    <a:pt x="6389" y="6374"/>
                  </a:lnTo>
                  <a:lnTo>
                    <a:pt x="6389" y="0"/>
                  </a:lnTo>
                  <a:lnTo>
                    <a:pt x="0" y="0"/>
                  </a:lnTo>
                  <a:lnTo>
                    <a:pt x="0" y="6374"/>
                  </a:lnTo>
                  <a:close/>
                </a:path>
              </a:pathLst>
            </a:custGeom>
            <a:ln w="121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855845" y="3900590"/>
              <a:ext cx="41910" cy="217170"/>
            </a:xfrm>
            <a:custGeom>
              <a:avLst/>
              <a:gdLst/>
              <a:ahLst/>
              <a:cxnLst/>
              <a:rect l="l" t="t" r="r" b="b"/>
              <a:pathLst>
                <a:path w="41910" h="217170">
                  <a:moveTo>
                    <a:pt x="36029" y="216902"/>
                  </a:moveTo>
                  <a:lnTo>
                    <a:pt x="5395" y="216902"/>
                  </a:lnTo>
                  <a:lnTo>
                    <a:pt x="5395" y="0"/>
                  </a:lnTo>
                  <a:lnTo>
                    <a:pt x="36029" y="0"/>
                  </a:lnTo>
                  <a:lnTo>
                    <a:pt x="36029" y="216902"/>
                  </a:lnTo>
                  <a:close/>
                </a:path>
                <a:path w="41910" h="217170">
                  <a:moveTo>
                    <a:pt x="41413" y="213841"/>
                  </a:moveTo>
                  <a:lnTo>
                    <a:pt x="0" y="213841"/>
                  </a:lnTo>
                  <a:lnTo>
                    <a:pt x="0" y="3075"/>
                  </a:lnTo>
                  <a:lnTo>
                    <a:pt x="41413" y="3075"/>
                  </a:lnTo>
                  <a:lnTo>
                    <a:pt x="41413" y="213841"/>
                  </a:lnTo>
                  <a:close/>
                </a:path>
              </a:pathLst>
            </a:custGeom>
            <a:ln w="36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865065" y="3921014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374" y="0"/>
                  </a:moveTo>
                  <a:lnTo>
                    <a:pt x="0" y="0"/>
                  </a:lnTo>
                  <a:lnTo>
                    <a:pt x="0" y="6384"/>
                  </a:lnTo>
                  <a:lnTo>
                    <a:pt x="6374" y="6384"/>
                  </a:lnTo>
                  <a:lnTo>
                    <a:pt x="6374" y="0"/>
                  </a:lnTo>
                  <a:close/>
                </a:path>
              </a:pathLst>
            </a:custGeom>
            <a:solidFill>
              <a:srgbClr val="EB2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865065" y="3921014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6384"/>
                  </a:moveTo>
                  <a:lnTo>
                    <a:pt x="6374" y="6384"/>
                  </a:lnTo>
                  <a:lnTo>
                    <a:pt x="6374" y="0"/>
                  </a:lnTo>
                  <a:lnTo>
                    <a:pt x="0" y="0"/>
                  </a:lnTo>
                  <a:lnTo>
                    <a:pt x="0" y="6384"/>
                  </a:lnTo>
                  <a:close/>
                </a:path>
              </a:pathLst>
            </a:custGeom>
            <a:ln w="121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881651" y="3921014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374" y="0"/>
                  </a:moveTo>
                  <a:lnTo>
                    <a:pt x="0" y="0"/>
                  </a:lnTo>
                  <a:lnTo>
                    <a:pt x="0" y="6384"/>
                  </a:lnTo>
                  <a:lnTo>
                    <a:pt x="6374" y="6384"/>
                  </a:lnTo>
                  <a:lnTo>
                    <a:pt x="6374" y="0"/>
                  </a:lnTo>
                  <a:close/>
                </a:path>
              </a:pathLst>
            </a:custGeom>
            <a:solidFill>
              <a:srgbClr val="EB2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881651" y="3921014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6384"/>
                  </a:moveTo>
                  <a:lnTo>
                    <a:pt x="6374" y="6384"/>
                  </a:lnTo>
                  <a:lnTo>
                    <a:pt x="6374" y="0"/>
                  </a:lnTo>
                  <a:lnTo>
                    <a:pt x="0" y="0"/>
                  </a:lnTo>
                  <a:lnTo>
                    <a:pt x="0" y="6384"/>
                  </a:lnTo>
                  <a:close/>
                </a:path>
              </a:pathLst>
            </a:custGeom>
            <a:ln w="121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865065" y="4090061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374" y="0"/>
                  </a:moveTo>
                  <a:lnTo>
                    <a:pt x="0" y="0"/>
                  </a:lnTo>
                  <a:lnTo>
                    <a:pt x="0" y="6374"/>
                  </a:lnTo>
                  <a:lnTo>
                    <a:pt x="6374" y="6374"/>
                  </a:lnTo>
                  <a:lnTo>
                    <a:pt x="6374" y="0"/>
                  </a:lnTo>
                  <a:close/>
                </a:path>
              </a:pathLst>
            </a:custGeom>
            <a:solidFill>
              <a:srgbClr val="EB2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865065" y="4090061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6374"/>
                  </a:moveTo>
                  <a:lnTo>
                    <a:pt x="6374" y="6374"/>
                  </a:lnTo>
                  <a:lnTo>
                    <a:pt x="6374" y="0"/>
                  </a:lnTo>
                  <a:lnTo>
                    <a:pt x="0" y="0"/>
                  </a:lnTo>
                  <a:lnTo>
                    <a:pt x="0" y="6374"/>
                  </a:lnTo>
                  <a:close/>
                </a:path>
              </a:pathLst>
            </a:custGeom>
            <a:ln w="121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881651" y="4090061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374" y="0"/>
                  </a:moveTo>
                  <a:lnTo>
                    <a:pt x="0" y="0"/>
                  </a:lnTo>
                  <a:lnTo>
                    <a:pt x="0" y="6374"/>
                  </a:lnTo>
                  <a:lnTo>
                    <a:pt x="6374" y="6374"/>
                  </a:lnTo>
                  <a:lnTo>
                    <a:pt x="6374" y="0"/>
                  </a:lnTo>
                  <a:close/>
                </a:path>
              </a:pathLst>
            </a:custGeom>
            <a:solidFill>
              <a:srgbClr val="EB2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881651" y="4090061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6374"/>
                  </a:moveTo>
                  <a:lnTo>
                    <a:pt x="6374" y="6374"/>
                  </a:lnTo>
                  <a:lnTo>
                    <a:pt x="6374" y="0"/>
                  </a:lnTo>
                  <a:lnTo>
                    <a:pt x="0" y="0"/>
                  </a:lnTo>
                  <a:lnTo>
                    <a:pt x="0" y="6374"/>
                  </a:lnTo>
                  <a:close/>
                </a:path>
              </a:pathLst>
            </a:custGeom>
            <a:ln w="121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313654" y="5083086"/>
              <a:ext cx="258445" cy="0"/>
            </a:xfrm>
            <a:custGeom>
              <a:avLst/>
              <a:gdLst/>
              <a:ahLst/>
              <a:cxnLst/>
              <a:rect l="l" t="t" r="r" b="b"/>
              <a:pathLst>
                <a:path w="258445">
                  <a:moveTo>
                    <a:pt x="0" y="0"/>
                  </a:moveTo>
                  <a:lnTo>
                    <a:pt x="258318" y="0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13305" y="5080146"/>
              <a:ext cx="259016" cy="66789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5393613" y="2943885"/>
              <a:ext cx="246379" cy="2139315"/>
            </a:xfrm>
            <a:custGeom>
              <a:avLst/>
              <a:gdLst/>
              <a:ahLst/>
              <a:cxnLst/>
              <a:rect l="l" t="t" r="r" b="b"/>
              <a:pathLst>
                <a:path w="246379" h="2139315">
                  <a:moveTo>
                    <a:pt x="34988" y="54495"/>
                  </a:moveTo>
                  <a:lnTo>
                    <a:pt x="34988" y="2139111"/>
                  </a:lnTo>
                  <a:lnTo>
                    <a:pt x="63423" y="2139111"/>
                  </a:lnTo>
                  <a:lnTo>
                    <a:pt x="63423" y="0"/>
                  </a:lnTo>
                </a:path>
                <a:path w="246379" h="2139315">
                  <a:moveTo>
                    <a:pt x="60337" y="35852"/>
                  </a:moveTo>
                  <a:lnTo>
                    <a:pt x="60337" y="0"/>
                  </a:lnTo>
                  <a:lnTo>
                    <a:pt x="0" y="0"/>
                  </a:lnTo>
                  <a:lnTo>
                    <a:pt x="0" y="54483"/>
                  </a:lnTo>
                  <a:lnTo>
                    <a:pt x="34988" y="54483"/>
                  </a:lnTo>
                  <a:lnTo>
                    <a:pt x="34988" y="35852"/>
                  </a:lnTo>
                  <a:lnTo>
                    <a:pt x="60337" y="35852"/>
                  </a:lnTo>
                  <a:close/>
                </a:path>
                <a:path w="246379" h="2139315">
                  <a:moveTo>
                    <a:pt x="97396" y="35547"/>
                  </a:moveTo>
                  <a:lnTo>
                    <a:pt x="63423" y="35547"/>
                  </a:lnTo>
                  <a:lnTo>
                    <a:pt x="63423" y="110462"/>
                  </a:lnTo>
                  <a:lnTo>
                    <a:pt x="97396" y="110462"/>
                  </a:lnTo>
                  <a:lnTo>
                    <a:pt x="97396" y="35547"/>
                  </a:lnTo>
                  <a:close/>
                </a:path>
                <a:path w="246379" h="2139315">
                  <a:moveTo>
                    <a:pt x="245897" y="35547"/>
                  </a:moveTo>
                  <a:lnTo>
                    <a:pt x="63399" y="35547"/>
                  </a:lnTo>
                  <a:lnTo>
                    <a:pt x="63399" y="8341"/>
                  </a:lnTo>
                  <a:lnTo>
                    <a:pt x="245897" y="8341"/>
                  </a:lnTo>
                  <a:lnTo>
                    <a:pt x="245897" y="35547"/>
                  </a:lnTo>
                  <a:close/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429466" y="4104262"/>
              <a:ext cx="27305" cy="62230"/>
            </a:xfrm>
            <a:custGeom>
              <a:avLst/>
              <a:gdLst/>
              <a:ahLst/>
              <a:cxnLst/>
              <a:rect l="l" t="t" r="r" b="b"/>
              <a:pathLst>
                <a:path w="27304" h="62229">
                  <a:moveTo>
                    <a:pt x="5218" y="54860"/>
                  </a:moveTo>
                  <a:lnTo>
                    <a:pt x="0" y="54860"/>
                  </a:lnTo>
                  <a:lnTo>
                    <a:pt x="0" y="11809"/>
                  </a:lnTo>
                  <a:lnTo>
                    <a:pt x="5218" y="11809"/>
                  </a:lnTo>
                  <a:lnTo>
                    <a:pt x="5218" y="54860"/>
                  </a:lnTo>
                  <a:close/>
                </a:path>
                <a:path w="27304" h="62229">
                  <a:moveTo>
                    <a:pt x="26694" y="54860"/>
                  </a:moveTo>
                  <a:lnTo>
                    <a:pt x="21470" y="54860"/>
                  </a:lnTo>
                  <a:lnTo>
                    <a:pt x="21470" y="11809"/>
                  </a:lnTo>
                  <a:lnTo>
                    <a:pt x="26694" y="11809"/>
                  </a:lnTo>
                  <a:lnTo>
                    <a:pt x="26694" y="54860"/>
                  </a:lnTo>
                  <a:close/>
                </a:path>
                <a:path w="27304" h="62229">
                  <a:moveTo>
                    <a:pt x="21436" y="61985"/>
                  </a:moveTo>
                  <a:lnTo>
                    <a:pt x="5269" y="61985"/>
                  </a:lnTo>
                  <a:lnTo>
                    <a:pt x="5269" y="8"/>
                  </a:lnTo>
                  <a:lnTo>
                    <a:pt x="21436" y="8"/>
                  </a:lnTo>
                  <a:lnTo>
                    <a:pt x="21436" y="61985"/>
                  </a:lnTo>
                  <a:close/>
                </a:path>
                <a:path w="27304" h="62229">
                  <a:moveTo>
                    <a:pt x="15277" y="9763"/>
                  </a:moveTo>
                  <a:lnTo>
                    <a:pt x="11417" y="9763"/>
                  </a:lnTo>
                  <a:lnTo>
                    <a:pt x="11417" y="0"/>
                  </a:lnTo>
                  <a:lnTo>
                    <a:pt x="15277" y="0"/>
                  </a:lnTo>
                  <a:lnTo>
                    <a:pt x="15277" y="9763"/>
                  </a:lnTo>
                  <a:close/>
                </a:path>
                <a:path w="27304" h="62229">
                  <a:moveTo>
                    <a:pt x="15277" y="61985"/>
                  </a:moveTo>
                  <a:lnTo>
                    <a:pt x="11417" y="61985"/>
                  </a:lnTo>
                  <a:lnTo>
                    <a:pt x="11417" y="52222"/>
                  </a:lnTo>
                  <a:lnTo>
                    <a:pt x="15277" y="52222"/>
                  </a:lnTo>
                  <a:lnTo>
                    <a:pt x="15277" y="61985"/>
                  </a:lnTo>
                  <a:close/>
                </a:path>
                <a:path w="27304" h="62229">
                  <a:moveTo>
                    <a:pt x="16852" y="52231"/>
                  </a:moveTo>
                  <a:lnTo>
                    <a:pt x="9852" y="52231"/>
                  </a:lnTo>
                  <a:lnTo>
                    <a:pt x="9852" y="9776"/>
                  </a:lnTo>
                  <a:lnTo>
                    <a:pt x="16852" y="9776"/>
                  </a:lnTo>
                  <a:lnTo>
                    <a:pt x="16852" y="5223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328539" y="5216575"/>
              <a:ext cx="229870" cy="55880"/>
            </a:xfrm>
            <a:custGeom>
              <a:avLst/>
              <a:gdLst/>
              <a:ahLst/>
              <a:cxnLst/>
              <a:rect l="l" t="t" r="r" b="b"/>
              <a:pathLst>
                <a:path w="229870" h="55879">
                  <a:moveTo>
                    <a:pt x="23990" y="34378"/>
                  </a:moveTo>
                  <a:lnTo>
                    <a:pt x="21132" y="29489"/>
                  </a:lnTo>
                  <a:lnTo>
                    <a:pt x="14732" y="24955"/>
                  </a:lnTo>
                  <a:lnTo>
                    <a:pt x="9664" y="21323"/>
                  </a:lnTo>
                  <a:lnTo>
                    <a:pt x="6896" y="19253"/>
                  </a:lnTo>
                  <a:lnTo>
                    <a:pt x="6896" y="10299"/>
                  </a:lnTo>
                  <a:lnTo>
                    <a:pt x="9334" y="6362"/>
                  </a:lnTo>
                  <a:lnTo>
                    <a:pt x="17335" y="6362"/>
                  </a:lnTo>
                  <a:lnTo>
                    <a:pt x="19558" y="7213"/>
                  </a:lnTo>
                  <a:lnTo>
                    <a:pt x="20878" y="8166"/>
                  </a:lnTo>
                  <a:lnTo>
                    <a:pt x="22402" y="2933"/>
                  </a:lnTo>
                  <a:lnTo>
                    <a:pt x="21132" y="1993"/>
                  </a:lnTo>
                  <a:lnTo>
                    <a:pt x="18211" y="965"/>
                  </a:lnTo>
                  <a:lnTo>
                    <a:pt x="6413" y="965"/>
                  </a:lnTo>
                  <a:lnTo>
                    <a:pt x="787" y="6896"/>
                  </a:lnTo>
                  <a:lnTo>
                    <a:pt x="787" y="21869"/>
                  </a:lnTo>
                  <a:lnTo>
                    <a:pt x="6642" y="26860"/>
                  </a:lnTo>
                  <a:lnTo>
                    <a:pt x="10858" y="29806"/>
                  </a:lnTo>
                  <a:lnTo>
                    <a:pt x="15036" y="32956"/>
                  </a:lnTo>
                  <a:lnTo>
                    <a:pt x="17894" y="35966"/>
                  </a:lnTo>
                  <a:lnTo>
                    <a:pt x="17894" y="46266"/>
                  </a:lnTo>
                  <a:lnTo>
                    <a:pt x="14579" y="49911"/>
                  </a:lnTo>
                  <a:lnTo>
                    <a:pt x="6324" y="49911"/>
                  </a:lnTo>
                  <a:lnTo>
                    <a:pt x="3175" y="48971"/>
                  </a:lnTo>
                  <a:lnTo>
                    <a:pt x="1333" y="47777"/>
                  </a:lnTo>
                  <a:lnTo>
                    <a:pt x="0" y="53009"/>
                  </a:lnTo>
                  <a:lnTo>
                    <a:pt x="1498" y="54114"/>
                  </a:lnTo>
                  <a:lnTo>
                    <a:pt x="5397" y="55308"/>
                  </a:lnTo>
                  <a:lnTo>
                    <a:pt x="17487" y="55308"/>
                  </a:lnTo>
                  <a:lnTo>
                    <a:pt x="23990" y="49542"/>
                  </a:lnTo>
                  <a:lnTo>
                    <a:pt x="23990" y="34378"/>
                  </a:lnTo>
                  <a:close/>
                </a:path>
                <a:path w="229870" h="55879">
                  <a:moveTo>
                    <a:pt x="37007" y="16484"/>
                  </a:moveTo>
                  <a:lnTo>
                    <a:pt x="30899" y="16484"/>
                  </a:lnTo>
                  <a:lnTo>
                    <a:pt x="30899" y="54813"/>
                  </a:lnTo>
                  <a:lnTo>
                    <a:pt x="37007" y="54813"/>
                  </a:lnTo>
                  <a:lnTo>
                    <a:pt x="37007" y="16484"/>
                  </a:lnTo>
                  <a:close/>
                </a:path>
                <a:path w="229870" h="55879">
                  <a:moveTo>
                    <a:pt x="37553" y="8966"/>
                  </a:moveTo>
                  <a:lnTo>
                    <a:pt x="37477" y="4203"/>
                  </a:lnTo>
                  <a:lnTo>
                    <a:pt x="36042" y="2628"/>
                  </a:lnTo>
                  <a:lnTo>
                    <a:pt x="31851" y="2628"/>
                  </a:lnTo>
                  <a:lnTo>
                    <a:pt x="30264" y="4203"/>
                  </a:lnTo>
                  <a:lnTo>
                    <a:pt x="30264" y="8966"/>
                  </a:lnTo>
                  <a:lnTo>
                    <a:pt x="31762" y="10541"/>
                  </a:lnTo>
                  <a:lnTo>
                    <a:pt x="36042" y="10541"/>
                  </a:lnTo>
                  <a:lnTo>
                    <a:pt x="37553" y="8966"/>
                  </a:lnTo>
                  <a:close/>
                </a:path>
                <a:path w="229870" h="55879">
                  <a:moveTo>
                    <a:pt x="68846" y="54838"/>
                  </a:moveTo>
                  <a:lnTo>
                    <a:pt x="68770" y="52590"/>
                  </a:lnTo>
                  <a:lnTo>
                    <a:pt x="68618" y="50012"/>
                  </a:lnTo>
                  <a:lnTo>
                    <a:pt x="68529" y="21094"/>
                  </a:lnTo>
                  <a:lnTo>
                    <a:pt x="68529" y="20434"/>
                  </a:lnTo>
                  <a:lnTo>
                    <a:pt x="68529" y="0"/>
                  </a:lnTo>
                  <a:lnTo>
                    <a:pt x="62509" y="0"/>
                  </a:lnTo>
                  <a:lnTo>
                    <a:pt x="62509" y="20434"/>
                  </a:lnTo>
                  <a:lnTo>
                    <a:pt x="62420" y="43091"/>
                  </a:lnTo>
                  <a:lnTo>
                    <a:pt x="62242" y="43903"/>
                  </a:lnTo>
                  <a:lnTo>
                    <a:pt x="60921" y="49352"/>
                  </a:lnTo>
                  <a:lnTo>
                    <a:pt x="58305" y="50393"/>
                  </a:lnTo>
                  <a:lnTo>
                    <a:pt x="51968" y="50393"/>
                  </a:lnTo>
                  <a:lnTo>
                    <a:pt x="49911" y="43903"/>
                  </a:lnTo>
                  <a:lnTo>
                    <a:pt x="49911" y="28130"/>
                  </a:lnTo>
                  <a:lnTo>
                    <a:pt x="51650" y="21094"/>
                  </a:lnTo>
                  <a:lnTo>
                    <a:pt x="59664" y="21094"/>
                  </a:lnTo>
                  <a:lnTo>
                    <a:pt x="62039" y="24561"/>
                  </a:lnTo>
                  <a:lnTo>
                    <a:pt x="62382" y="28130"/>
                  </a:lnTo>
                  <a:lnTo>
                    <a:pt x="62420" y="43091"/>
                  </a:lnTo>
                  <a:lnTo>
                    <a:pt x="62420" y="20434"/>
                  </a:lnTo>
                  <a:lnTo>
                    <a:pt x="60845" y="17208"/>
                  </a:lnTo>
                  <a:lnTo>
                    <a:pt x="58153" y="15849"/>
                  </a:lnTo>
                  <a:lnTo>
                    <a:pt x="49441" y="15849"/>
                  </a:lnTo>
                  <a:lnTo>
                    <a:pt x="43815" y="22199"/>
                  </a:lnTo>
                  <a:lnTo>
                    <a:pt x="43815" y="48399"/>
                  </a:lnTo>
                  <a:lnTo>
                    <a:pt x="48488" y="55448"/>
                  </a:lnTo>
                  <a:lnTo>
                    <a:pt x="59016" y="55448"/>
                  </a:lnTo>
                  <a:lnTo>
                    <a:pt x="61722" y="52768"/>
                  </a:lnTo>
                  <a:lnTo>
                    <a:pt x="62801" y="50393"/>
                  </a:lnTo>
                  <a:lnTo>
                    <a:pt x="62979" y="50012"/>
                  </a:lnTo>
                  <a:lnTo>
                    <a:pt x="63233" y="50012"/>
                  </a:lnTo>
                  <a:lnTo>
                    <a:pt x="63614" y="54838"/>
                  </a:lnTo>
                  <a:lnTo>
                    <a:pt x="68846" y="54838"/>
                  </a:lnTo>
                  <a:close/>
                </a:path>
                <a:path w="229870" h="55879">
                  <a:moveTo>
                    <a:pt x="99250" y="31699"/>
                  </a:moveTo>
                  <a:lnTo>
                    <a:pt x="99212" y="24003"/>
                  </a:lnTo>
                  <a:lnTo>
                    <a:pt x="97942" y="20612"/>
                  </a:lnTo>
                  <a:lnTo>
                    <a:pt x="96177" y="15836"/>
                  </a:lnTo>
                  <a:lnTo>
                    <a:pt x="93560" y="15836"/>
                  </a:lnTo>
                  <a:lnTo>
                    <a:pt x="93560" y="24003"/>
                  </a:lnTo>
                  <a:lnTo>
                    <a:pt x="93408" y="31699"/>
                  </a:lnTo>
                  <a:lnTo>
                    <a:pt x="81445" y="31699"/>
                  </a:lnTo>
                  <a:lnTo>
                    <a:pt x="81673" y="26454"/>
                  </a:lnTo>
                  <a:lnTo>
                    <a:pt x="83743" y="20612"/>
                  </a:lnTo>
                  <a:lnTo>
                    <a:pt x="90614" y="20612"/>
                  </a:lnTo>
                  <a:lnTo>
                    <a:pt x="93560" y="24003"/>
                  </a:lnTo>
                  <a:lnTo>
                    <a:pt x="93560" y="15836"/>
                  </a:lnTo>
                  <a:lnTo>
                    <a:pt x="80657" y="15836"/>
                  </a:lnTo>
                  <a:lnTo>
                    <a:pt x="75425" y="23609"/>
                  </a:lnTo>
                  <a:lnTo>
                    <a:pt x="75526" y="47929"/>
                  </a:lnTo>
                  <a:lnTo>
                    <a:pt x="80162" y="55295"/>
                  </a:lnTo>
                  <a:lnTo>
                    <a:pt x="92367" y="55295"/>
                  </a:lnTo>
                  <a:lnTo>
                    <a:pt x="95631" y="54660"/>
                  </a:lnTo>
                  <a:lnTo>
                    <a:pt x="97751" y="53467"/>
                  </a:lnTo>
                  <a:lnTo>
                    <a:pt x="97116" y="50469"/>
                  </a:lnTo>
                  <a:lnTo>
                    <a:pt x="96812" y="48958"/>
                  </a:lnTo>
                  <a:lnTo>
                    <a:pt x="95300" y="49822"/>
                  </a:lnTo>
                  <a:lnTo>
                    <a:pt x="93091" y="50469"/>
                  </a:lnTo>
                  <a:lnTo>
                    <a:pt x="86042" y="50469"/>
                  </a:lnTo>
                  <a:lnTo>
                    <a:pt x="81445" y="47929"/>
                  </a:lnTo>
                  <a:lnTo>
                    <a:pt x="81368" y="36207"/>
                  </a:lnTo>
                  <a:lnTo>
                    <a:pt x="99187" y="36207"/>
                  </a:lnTo>
                  <a:lnTo>
                    <a:pt x="99250" y="31699"/>
                  </a:lnTo>
                  <a:close/>
                </a:path>
                <a:path w="229870" h="55879">
                  <a:moveTo>
                    <a:pt x="143383" y="1422"/>
                  </a:moveTo>
                  <a:lnTo>
                    <a:pt x="136893" y="1422"/>
                  </a:lnTo>
                  <a:lnTo>
                    <a:pt x="131826" y="26314"/>
                  </a:lnTo>
                  <a:lnTo>
                    <a:pt x="129044" y="40093"/>
                  </a:lnTo>
                  <a:lnTo>
                    <a:pt x="128244" y="46977"/>
                  </a:lnTo>
                  <a:lnTo>
                    <a:pt x="128003" y="46977"/>
                  </a:lnTo>
                  <a:lnTo>
                    <a:pt x="127063" y="40157"/>
                  </a:lnTo>
                  <a:lnTo>
                    <a:pt x="125476" y="32473"/>
                  </a:lnTo>
                  <a:lnTo>
                    <a:pt x="118986" y="1422"/>
                  </a:lnTo>
                  <a:lnTo>
                    <a:pt x="112496" y="1422"/>
                  </a:lnTo>
                  <a:lnTo>
                    <a:pt x="124688" y="54838"/>
                  </a:lnTo>
                  <a:lnTo>
                    <a:pt x="130949" y="54838"/>
                  </a:lnTo>
                  <a:lnTo>
                    <a:pt x="143383" y="1422"/>
                  </a:lnTo>
                  <a:close/>
                </a:path>
                <a:path w="229870" h="55879">
                  <a:moveTo>
                    <a:pt x="152984" y="16484"/>
                  </a:moveTo>
                  <a:lnTo>
                    <a:pt x="146888" y="16484"/>
                  </a:lnTo>
                  <a:lnTo>
                    <a:pt x="146888" y="54813"/>
                  </a:lnTo>
                  <a:lnTo>
                    <a:pt x="152984" y="54813"/>
                  </a:lnTo>
                  <a:lnTo>
                    <a:pt x="152984" y="16484"/>
                  </a:lnTo>
                  <a:close/>
                </a:path>
                <a:path w="229870" h="55879">
                  <a:moveTo>
                    <a:pt x="153555" y="8966"/>
                  </a:moveTo>
                  <a:lnTo>
                    <a:pt x="153466" y="4203"/>
                  </a:lnTo>
                  <a:lnTo>
                    <a:pt x="152031" y="2628"/>
                  </a:lnTo>
                  <a:lnTo>
                    <a:pt x="147840" y="2628"/>
                  </a:lnTo>
                  <a:lnTo>
                    <a:pt x="146253" y="4203"/>
                  </a:lnTo>
                  <a:lnTo>
                    <a:pt x="146253" y="8966"/>
                  </a:lnTo>
                  <a:lnTo>
                    <a:pt x="147764" y="10541"/>
                  </a:lnTo>
                  <a:lnTo>
                    <a:pt x="152031" y="10541"/>
                  </a:lnTo>
                  <a:lnTo>
                    <a:pt x="153555" y="8966"/>
                  </a:lnTo>
                  <a:close/>
                </a:path>
                <a:path w="229870" h="55879">
                  <a:moveTo>
                    <a:pt x="183629" y="31699"/>
                  </a:moveTo>
                  <a:lnTo>
                    <a:pt x="183591" y="24003"/>
                  </a:lnTo>
                  <a:lnTo>
                    <a:pt x="182321" y="20612"/>
                  </a:lnTo>
                  <a:lnTo>
                    <a:pt x="180555" y="15836"/>
                  </a:lnTo>
                  <a:lnTo>
                    <a:pt x="177939" y="15836"/>
                  </a:lnTo>
                  <a:lnTo>
                    <a:pt x="177939" y="24003"/>
                  </a:lnTo>
                  <a:lnTo>
                    <a:pt x="177787" y="31699"/>
                  </a:lnTo>
                  <a:lnTo>
                    <a:pt x="165823" y="31699"/>
                  </a:lnTo>
                  <a:lnTo>
                    <a:pt x="166052" y="26454"/>
                  </a:lnTo>
                  <a:lnTo>
                    <a:pt x="168122" y="20612"/>
                  </a:lnTo>
                  <a:lnTo>
                    <a:pt x="175006" y="20612"/>
                  </a:lnTo>
                  <a:lnTo>
                    <a:pt x="177939" y="24003"/>
                  </a:lnTo>
                  <a:lnTo>
                    <a:pt x="177939" y="15836"/>
                  </a:lnTo>
                  <a:lnTo>
                    <a:pt x="165036" y="15836"/>
                  </a:lnTo>
                  <a:lnTo>
                    <a:pt x="159804" y="23609"/>
                  </a:lnTo>
                  <a:lnTo>
                    <a:pt x="159905" y="47929"/>
                  </a:lnTo>
                  <a:lnTo>
                    <a:pt x="164541" y="55295"/>
                  </a:lnTo>
                  <a:lnTo>
                    <a:pt x="176745" y="55295"/>
                  </a:lnTo>
                  <a:lnTo>
                    <a:pt x="179997" y="54660"/>
                  </a:lnTo>
                  <a:lnTo>
                    <a:pt x="182130" y="53467"/>
                  </a:lnTo>
                  <a:lnTo>
                    <a:pt x="181495" y="50469"/>
                  </a:lnTo>
                  <a:lnTo>
                    <a:pt x="181190" y="48958"/>
                  </a:lnTo>
                  <a:lnTo>
                    <a:pt x="179679" y="49822"/>
                  </a:lnTo>
                  <a:lnTo>
                    <a:pt x="177469" y="50469"/>
                  </a:lnTo>
                  <a:lnTo>
                    <a:pt x="170421" y="50469"/>
                  </a:lnTo>
                  <a:lnTo>
                    <a:pt x="165823" y="47929"/>
                  </a:lnTo>
                  <a:lnTo>
                    <a:pt x="165747" y="36207"/>
                  </a:lnTo>
                  <a:lnTo>
                    <a:pt x="183565" y="36207"/>
                  </a:lnTo>
                  <a:lnTo>
                    <a:pt x="183629" y="31699"/>
                  </a:lnTo>
                  <a:close/>
                </a:path>
                <a:path w="229870" h="55879">
                  <a:moveTo>
                    <a:pt x="229666" y="16484"/>
                  </a:moveTo>
                  <a:lnTo>
                    <a:pt x="223545" y="16484"/>
                  </a:lnTo>
                  <a:lnTo>
                    <a:pt x="219049" y="39446"/>
                  </a:lnTo>
                  <a:lnTo>
                    <a:pt x="218351" y="43408"/>
                  </a:lnTo>
                  <a:lnTo>
                    <a:pt x="217881" y="47447"/>
                  </a:lnTo>
                  <a:lnTo>
                    <a:pt x="217551" y="47447"/>
                  </a:lnTo>
                  <a:lnTo>
                    <a:pt x="216916" y="43167"/>
                  </a:lnTo>
                  <a:lnTo>
                    <a:pt x="215099" y="34861"/>
                  </a:lnTo>
                  <a:lnTo>
                    <a:pt x="210896" y="16484"/>
                  </a:lnTo>
                  <a:lnTo>
                    <a:pt x="206209" y="16484"/>
                  </a:lnTo>
                  <a:lnTo>
                    <a:pt x="200901" y="39065"/>
                  </a:lnTo>
                  <a:lnTo>
                    <a:pt x="199948" y="43510"/>
                  </a:lnTo>
                  <a:lnTo>
                    <a:pt x="199402" y="47447"/>
                  </a:lnTo>
                  <a:lnTo>
                    <a:pt x="199097" y="47447"/>
                  </a:lnTo>
                  <a:lnTo>
                    <a:pt x="198615" y="43510"/>
                  </a:lnTo>
                  <a:lnTo>
                    <a:pt x="197726" y="39395"/>
                  </a:lnTo>
                  <a:lnTo>
                    <a:pt x="197040" y="35267"/>
                  </a:lnTo>
                  <a:lnTo>
                    <a:pt x="193306" y="16484"/>
                  </a:lnTo>
                  <a:lnTo>
                    <a:pt x="186956" y="16484"/>
                  </a:lnTo>
                  <a:lnTo>
                    <a:pt x="196316" y="54813"/>
                  </a:lnTo>
                  <a:lnTo>
                    <a:pt x="201472" y="54813"/>
                  </a:lnTo>
                  <a:lnTo>
                    <a:pt x="206070" y="36449"/>
                  </a:lnTo>
                  <a:lnTo>
                    <a:pt x="206933" y="32816"/>
                  </a:lnTo>
                  <a:lnTo>
                    <a:pt x="207657" y="29235"/>
                  </a:lnTo>
                  <a:lnTo>
                    <a:pt x="208254" y="24726"/>
                  </a:lnTo>
                  <a:lnTo>
                    <a:pt x="208432" y="24726"/>
                  </a:lnTo>
                  <a:lnTo>
                    <a:pt x="209067" y="29083"/>
                  </a:lnTo>
                  <a:lnTo>
                    <a:pt x="209638" y="32473"/>
                  </a:lnTo>
                  <a:lnTo>
                    <a:pt x="210578" y="36220"/>
                  </a:lnTo>
                  <a:lnTo>
                    <a:pt x="215023" y="54813"/>
                  </a:lnTo>
                  <a:lnTo>
                    <a:pt x="220002" y="54813"/>
                  </a:lnTo>
                  <a:lnTo>
                    <a:pt x="229666" y="164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435473" y="3216910"/>
              <a:ext cx="15240" cy="390525"/>
            </a:xfrm>
            <a:custGeom>
              <a:avLst/>
              <a:gdLst/>
              <a:ahLst/>
              <a:cxnLst/>
              <a:rect l="l" t="t" r="r" b="b"/>
              <a:pathLst>
                <a:path w="15239" h="390525">
                  <a:moveTo>
                    <a:pt x="0" y="0"/>
                  </a:moveTo>
                  <a:lnTo>
                    <a:pt x="0" y="390309"/>
                  </a:lnTo>
                </a:path>
                <a:path w="15239" h="390525">
                  <a:moveTo>
                    <a:pt x="14668" y="0"/>
                  </a:moveTo>
                  <a:lnTo>
                    <a:pt x="14668" y="390309"/>
                  </a:lnTo>
                </a:path>
                <a:path w="15239" h="390525">
                  <a:moveTo>
                    <a:pt x="0" y="14338"/>
                  </a:moveTo>
                  <a:lnTo>
                    <a:pt x="14668" y="14338"/>
                  </a:lnTo>
                </a:path>
                <a:path w="15239" h="390525">
                  <a:moveTo>
                    <a:pt x="0" y="376123"/>
                  </a:moveTo>
                  <a:lnTo>
                    <a:pt x="14668" y="37612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60073" y="3886435"/>
              <a:ext cx="139134" cy="240322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5736386" y="5083086"/>
              <a:ext cx="1180465" cy="59055"/>
            </a:xfrm>
            <a:custGeom>
              <a:avLst/>
              <a:gdLst/>
              <a:ahLst/>
              <a:cxnLst/>
              <a:rect l="l" t="t" r="r" b="b"/>
              <a:pathLst>
                <a:path w="1180465" h="59054">
                  <a:moveTo>
                    <a:pt x="1179969" y="0"/>
                  </a:moveTo>
                  <a:lnTo>
                    <a:pt x="0" y="0"/>
                  </a:lnTo>
                </a:path>
                <a:path w="1180465" h="59054">
                  <a:moveTo>
                    <a:pt x="1146848" y="101"/>
                  </a:moveTo>
                  <a:lnTo>
                    <a:pt x="1177213" y="58508"/>
                  </a:lnTo>
                </a:path>
                <a:path w="1180465" h="59054">
                  <a:moveTo>
                    <a:pt x="1177213" y="101"/>
                  </a:moveTo>
                  <a:lnTo>
                    <a:pt x="1146848" y="58508"/>
                  </a:lnTo>
                </a:path>
                <a:path w="1180465" h="59054">
                  <a:moveTo>
                    <a:pt x="1111046" y="101"/>
                  </a:moveTo>
                  <a:lnTo>
                    <a:pt x="1141412" y="58508"/>
                  </a:lnTo>
                </a:path>
                <a:path w="1180465" h="59054">
                  <a:moveTo>
                    <a:pt x="1141412" y="101"/>
                  </a:moveTo>
                  <a:lnTo>
                    <a:pt x="1111046" y="58508"/>
                  </a:lnTo>
                </a:path>
                <a:path w="1180465" h="59054">
                  <a:moveTo>
                    <a:pt x="1075245" y="101"/>
                  </a:moveTo>
                  <a:lnTo>
                    <a:pt x="1105623" y="58508"/>
                  </a:lnTo>
                </a:path>
                <a:path w="1180465" h="59054">
                  <a:moveTo>
                    <a:pt x="1105623" y="101"/>
                  </a:moveTo>
                  <a:lnTo>
                    <a:pt x="1075245" y="58508"/>
                  </a:lnTo>
                </a:path>
                <a:path w="1180465" h="59054">
                  <a:moveTo>
                    <a:pt x="1039456" y="101"/>
                  </a:moveTo>
                  <a:lnTo>
                    <a:pt x="1069822" y="58508"/>
                  </a:lnTo>
                </a:path>
                <a:path w="1180465" h="59054">
                  <a:moveTo>
                    <a:pt x="1069822" y="101"/>
                  </a:moveTo>
                  <a:lnTo>
                    <a:pt x="1039456" y="58508"/>
                  </a:lnTo>
                </a:path>
                <a:path w="1180465" h="59054">
                  <a:moveTo>
                    <a:pt x="1003655" y="101"/>
                  </a:moveTo>
                  <a:lnTo>
                    <a:pt x="1034008" y="58508"/>
                  </a:lnTo>
                </a:path>
                <a:path w="1180465" h="59054">
                  <a:moveTo>
                    <a:pt x="1034008" y="101"/>
                  </a:moveTo>
                  <a:lnTo>
                    <a:pt x="1003655" y="58508"/>
                  </a:lnTo>
                </a:path>
                <a:path w="1180465" h="59054">
                  <a:moveTo>
                    <a:pt x="967854" y="101"/>
                  </a:moveTo>
                  <a:lnTo>
                    <a:pt x="998207" y="58508"/>
                  </a:lnTo>
                </a:path>
                <a:path w="1180465" h="59054">
                  <a:moveTo>
                    <a:pt x="998220" y="101"/>
                  </a:moveTo>
                  <a:lnTo>
                    <a:pt x="967854" y="58508"/>
                  </a:lnTo>
                </a:path>
                <a:path w="1180465" h="59054">
                  <a:moveTo>
                    <a:pt x="932040" y="101"/>
                  </a:moveTo>
                  <a:lnTo>
                    <a:pt x="962418" y="58508"/>
                  </a:lnTo>
                </a:path>
                <a:path w="1180465" h="59054">
                  <a:moveTo>
                    <a:pt x="962418" y="101"/>
                  </a:moveTo>
                  <a:lnTo>
                    <a:pt x="932040" y="58508"/>
                  </a:lnTo>
                </a:path>
                <a:path w="1180465" h="59054">
                  <a:moveTo>
                    <a:pt x="896251" y="101"/>
                  </a:moveTo>
                  <a:lnTo>
                    <a:pt x="926617" y="58508"/>
                  </a:lnTo>
                </a:path>
                <a:path w="1180465" h="59054">
                  <a:moveTo>
                    <a:pt x="926617" y="101"/>
                  </a:moveTo>
                  <a:lnTo>
                    <a:pt x="896251" y="58508"/>
                  </a:lnTo>
                </a:path>
                <a:path w="1180465" h="59054">
                  <a:moveTo>
                    <a:pt x="860450" y="101"/>
                  </a:moveTo>
                  <a:lnTo>
                    <a:pt x="890816" y="58508"/>
                  </a:lnTo>
                </a:path>
                <a:path w="1180465" h="59054">
                  <a:moveTo>
                    <a:pt x="890816" y="101"/>
                  </a:moveTo>
                  <a:lnTo>
                    <a:pt x="860450" y="58508"/>
                  </a:lnTo>
                </a:path>
                <a:path w="1180465" h="59054">
                  <a:moveTo>
                    <a:pt x="824649" y="101"/>
                  </a:moveTo>
                  <a:lnTo>
                    <a:pt x="855027" y="58508"/>
                  </a:lnTo>
                </a:path>
                <a:path w="1180465" h="59054">
                  <a:moveTo>
                    <a:pt x="855027" y="101"/>
                  </a:moveTo>
                  <a:lnTo>
                    <a:pt x="824649" y="58508"/>
                  </a:lnTo>
                </a:path>
                <a:path w="1180465" h="59054">
                  <a:moveTo>
                    <a:pt x="788860" y="101"/>
                  </a:moveTo>
                  <a:lnTo>
                    <a:pt x="819226" y="58508"/>
                  </a:lnTo>
                </a:path>
                <a:path w="1180465" h="59054">
                  <a:moveTo>
                    <a:pt x="819226" y="101"/>
                  </a:moveTo>
                  <a:lnTo>
                    <a:pt x="788860" y="58508"/>
                  </a:lnTo>
                </a:path>
                <a:path w="1180465" h="59054">
                  <a:moveTo>
                    <a:pt x="753046" y="101"/>
                  </a:moveTo>
                  <a:lnTo>
                    <a:pt x="783424" y="58508"/>
                  </a:lnTo>
                </a:path>
                <a:path w="1180465" h="59054">
                  <a:moveTo>
                    <a:pt x="783424" y="101"/>
                  </a:moveTo>
                  <a:lnTo>
                    <a:pt x="753046" y="58508"/>
                  </a:lnTo>
                </a:path>
                <a:path w="1180465" h="59054">
                  <a:moveTo>
                    <a:pt x="717257" y="101"/>
                  </a:moveTo>
                  <a:lnTo>
                    <a:pt x="747636" y="58508"/>
                  </a:lnTo>
                </a:path>
                <a:path w="1180465" h="59054">
                  <a:moveTo>
                    <a:pt x="747636" y="101"/>
                  </a:moveTo>
                  <a:lnTo>
                    <a:pt x="717257" y="58508"/>
                  </a:lnTo>
                </a:path>
                <a:path w="1180465" h="59054">
                  <a:moveTo>
                    <a:pt x="681456" y="101"/>
                  </a:moveTo>
                  <a:lnTo>
                    <a:pt x="711822" y="58508"/>
                  </a:lnTo>
                </a:path>
                <a:path w="1180465" h="59054">
                  <a:moveTo>
                    <a:pt x="711822" y="101"/>
                  </a:moveTo>
                  <a:lnTo>
                    <a:pt x="681456" y="58508"/>
                  </a:lnTo>
                </a:path>
                <a:path w="1180465" h="59054">
                  <a:moveTo>
                    <a:pt x="645655" y="101"/>
                  </a:moveTo>
                  <a:lnTo>
                    <a:pt x="676033" y="58508"/>
                  </a:lnTo>
                </a:path>
                <a:path w="1180465" h="59054">
                  <a:moveTo>
                    <a:pt x="676033" y="101"/>
                  </a:moveTo>
                  <a:lnTo>
                    <a:pt x="645655" y="58508"/>
                  </a:lnTo>
                </a:path>
                <a:path w="1180465" h="59054">
                  <a:moveTo>
                    <a:pt x="609854" y="101"/>
                  </a:moveTo>
                  <a:lnTo>
                    <a:pt x="640232" y="58508"/>
                  </a:lnTo>
                </a:path>
                <a:path w="1180465" h="59054">
                  <a:moveTo>
                    <a:pt x="640232" y="101"/>
                  </a:moveTo>
                  <a:lnTo>
                    <a:pt x="609854" y="58508"/>
                  </a:lnTo>
                </a:path>
                <a:path w="1180465" h="59054">
                  <a:moveTo>
                    <a:pt x="574052" y="101"/>
                  </a:moveTo>
                  <a:lnTo>
                    <a:pt x="604431" y="58508"/>
                  </a:lnTo>
                </a:path>
                <a:path w="1180465" h="59054">
                  <a:moveTo>
                    <a:pt x="604431" y="101"/>
                  </a:moveTo>
                  <a:lnTo>
                    <a:pt x="574052" y="58508"/>
                  </a:lnTo>
                </a:path>
                <a:path w="1180465" h="59054">
                  <a:moveTo>
                    <a:pt x="538264" y="101"/>
                  </a:moveTo>
                  <a:lnTo>
                    <a:pt x="568629" y="58508"/>
                  </a:lnTo>
                </a:path>
                <a:path w="1180465" h="59054">
                  <a:moveTo>
                    <a:pt x="568629" y="101"/>
                  </a:moveTo>
                  <a:lnTo>
                    <a:pt x="538264" y="58508"/>
                  </a:lnTo>
                </a:path>
                <a:path w="1180465" h="59054">
                  <a:moveTo>
                    <a:pt x="502462" y="101"/>
                  </a:moveTo>
                  <a:lnTo>
                    <a:pt x="532828" y="58508"/>
                  </a:lnTo>
                </a:path>
                <a:path w="1180465" h="59054">
                  <a:moveTo>
                    <a:pt x="532828" y="101"/>
                  </a:moveTo>
                  <a:lnTo>
                    <a:pt x="502462" y="58508"/>
                  </a:lnTo>
                </a:path>
                <a:path w="1180465" h="59054">
                  <a:moveTo>
                    <a:pt x="466661" y="101"/>
                  </a:moveTo>
                  <a:lnTo>
                    <a:pt x="497039" y="58508"/>
                  </a:lnTo>
                </a:path>
                <a:path w="1180465" h="59054">
                  <a:moveTo>
                    <a:pt x="497039" y="101"/>
                  </a:moveTo>
                  <a:lnTo>
                    <a:pt x="466661" y="58508"/>
                  </a:lnTo>
                </a:path>
                <a:path w="1180465" h="59054">
                  <a:moveTo>
                    <a:pt x="430860" y="101"/>
                  </a:moveTo>
                  <a:lnTo>
                    <a:pt x="461225" y="58508"/>
                  </a:lnTo>
                </a:path>
                <a:path w="1180465" h="59054">
                  <a:moveTo>
                    <a:pt x="461225" y="101"/>
                  </a:moveTo>
                  <a:lnTo>
                    <a:pt x="430860" y="58508"/>
                  </a:lnTo>
                </a:path>
                <a:path w="1180465" h="59054">
                  <a:moveTo>
                    <a:pt x="395058" y="101"/>
                  </a:moveTo>
                  <a:lnTo>
                    <a:pt x="425437" y="58508"/>
                  </a:lnTo>
                </a:path>
                <a:path w="1180465" h="59054">
                  <a:moveTo>
                    <a:pt x="425437" y="101"/>
                  </a:moveTo>
                  <a:lnTo>
                    <a:pt x="395058" y="58508"/>
                  </a:lnTo>
                </a:path>
                <a:path w="1180465" h="59054">
                  <a:moveTo>
                    <a:pt x="359257" y="101"/>
                  </a:moveTo>
                  <a:lnTo>
                    <a:pt x="389636" y="58508"/>
                  </a:lnTo>
                </a:path>
                <a:path w="1180465" h="59054">
                  <a:moveTo>
                    <a:pt x="389636" y="101"/>
                  </a:moveTo>
                  <a:lnTo>
                    <a:pt x="359257" y="58508"/>
                  </a:lnTo>
                </a:path>
                <a:path w="1180465" h="59054">
                  <a:moveTo>
                    <a:pt x="323469" y="101"/>
                  </a:moveTo>
                  <a:lnTo>
                    <a:pt x="353834" y="58508"/>
                  </a:lnTo>
                </a:path>
                <a:path w="1180465" h="59054">
                  <a:moveTo>
                    <a:pt x="353834" y="101"/>
                  </a:moveTo>
                  <a:lnTo>
                    <a:pt x="323469" y="58508"/>
                  </a:lnTo>
                </a:path>
                <a:path w="1180465" h="59054">
                  <a:moveTo>
                    <a:pt x="287667" y="101"/>
                  </a:moveTo>
                  <a:lnTo>
                    <a:pt x="318033" y="58508"/>
                  </a:lnTo>
                </a:path>
                <a:path w="1180465" h="59054">
                  <a:moveTo>
                    <a:pt x="318033" y="101"/>
                  </a:moveTo>
                  <a:lnTo>
                    <a:pt x="287667" y="58508"/>
                  </a:lnTo>
                </a:path>
                <a:path w="1180465" h="59054">
                  <a:moveTo>
                    <a:pt x="251866" y="101"/>
                  </a:moveTo>
                  <a:lnTo>
                    <a:pt x="282244" y="58508"/>
                  </a:lnTo>
                </a:path>
                <a:path w="1180465" h="59054">
                  <a:moveTo>
                    <a:pt x="282244" y="101"/>
                  </a:moveTo>
                  <a:lnTo>
                    <a:pt x="251866" y="58508"/>
                  </a:lnTo>
                </a:path>
                <a:path w="1180465" h="59054">
                  <a:moveTo>
                    <a:pt x="216077" y="101"/>
                  </a:moveTo>
                  <a:lnTo>
                    <a:pt x="246443" y="58508"/>
                  </a:lnTo>
                </a:path>
                <a:path w="1180465" h="59054">
                  <a:moveTo>
                    <a:pt x="246443" y="101"/>
                  </a:moveTo>
                  <a:lnTo>
                    <a:pt x="216065" y="58508"/>
                  </a:lnTo>
                </a:path>
                <a:path w="1180465" h="59054">
                  <a:moveTo>
                    <a:pt x="180263" y="101"/>
                  </a:moveTo>
                  <a:lnTo>
                    <a:pt x="210642" y="58508"/>
                  </a:lnTo>
                </a:path>
                <a:path w="1180465" h="59054">
                  <a:moveTo>
                    <a:pt x="210642" y="101"/>
                  </a:moveTo>
                  <a:lnTo>
                    <a:pt x="180263" y="58508"/>
                  </a:lnTo>
                </a:path>
                <a:path w="1180465" h="59054">
                  <a:moveTo>
                    <a:pt x="144462" y="101"/>
                  </a:moveTo>
                  <a:lnTo>
                    <a:pt x="174853" y="58508"/>
                  </a:lnTo>
                </a:path>
                <a:path w="1180465" h="59054">
                  <a:moveTo>
                    <a:pt x="174853" y="101"/>
                  </a:moveTo>
                  <a:lnTo>
                    <a:pt x="144462" y="58508"/>
                  </a:lnTo>
                </a:path>
                <a:path w="1180465" h="59054">
                  <a:moveTo>
                    <a:pt x="108673" y="101"/>
                  </a:moveTo>
                  <a:lnTo>
                    <a:pt x="139039" y="58508"/>
                  </a:lnTo>
                </a:path>
                <a:path w="1180465" h="59054">
                  <a:moveTo>
                    <a:pt x="139039" y="101"/>
                  </a:moveTo>
                  <a:lnTo>
                    <a:pt x="108673" y="58508"/>
                  </a:lnTo>
                </a:path>
                <a:path w="1180465" h="59054">
                  <a:moveTo>
                    <a:pt x="72872" y="101"/>
                  </a:moveTo>
                  <a:lnTo>
                    <a:pt x="103238" y="58508"/>
                  </a:lnTo>
                </a:path>
                <a:path w="1180465" h="59054">
                  <a:moveTo>
                    <a:pt x="103238" y="101"/>
                  </a:moveTo>
                  <a:lnTo>
                    <a:pt x="72872" y="58508"/>
                  </a:lnTo>
                </a:path>
                <a:path w="1180465" h="59054">
                  <a:moveTo>
                    <a:pt x="37071" y="101"/>
                  </a:moveTo>
                  <a:lnTo>
                    <a:pt x="67449" y="58508"/>
                  </a:lnTo>
                </a:path>
                <a:path w="1180465" h="59054">
                  <a:moveTo>
                    <a:pt x="67449" y="101"/>
                  </a:moveTo>
                  <a:lnTo>
                    <a:pt x="37071" y="58508"/>
                  </a:lnTo>
                </a:path>
                <a:path w="1180465" h="59054">
                  <a:moveTo>
                    <a:pt x="1270" y="101"/>
                  </a:moveTo>
                  <a:lnTo>
                    <a:pt x="31648" y="58508"/>
                  </a:lnTo>
                </a:path>
                <a:path w="1180465" h="59054">
                  <a:moveTo>
                    <a:pt x="31648" y="101"/>
                  </a:moveTo>
                  <a:lnTo>
                    <a:pt x="1282" y="58508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030091" y="4988598"/>
              <a:ext cx="2836545" cy="56515"/>
            </a:xfrm>
            <a:custGeom>
              <a:avLst/>
              <a:gdLst/>
              <a:ahLst/>
              <a:cxnLst/>
              <a:rect l="l" t="t" r="r" b="b"/>
              <a:pathLst>
                <a:path w="2836545" h="56514">
                  <a:moveTo>
                    <a:pt x="19583" y="0"/>
                  </a:moveTo>
                  <a:lnTo>
                    <a:pt x="0" y="0"/>
                  </a:lnTo>
                  <a:lnTo>
                    <a:pt x="0" y="51409"/>
                  </a:lnTo>
                  <a:lnTo>
                    <a:pt x="5867" y="51409"/>
                  </a:lnTo>
                  <a:lnTo>
                    <a:pt x="5867" y="28079"/>
                  </a:lnTo>
                  <a:lnTo>
                    <a:pt x="18681" y="28079"/>
                  </a:lnTo>
                  <a:lnTo>
                    <a:pt x="18681" y="23101"/>
                  </a:lnTo>
                  <a:lnTo>
                    <a:pt x="5867" y="23101"/>
                  </a:lnTo>
                  <a:lnTo>
                    <a:pt x="5867" y="5118"/>
                  </a:lnTo>
                  <a:lnTo>
                    <a:pt x="19583" y="5118"/>
                  </a:lnTo>
                  <a:lnTo>
                    <a:pt x="19583" y="0"/>
                  </a:lnTo>
                  <a:close/>
                </a:path>
                <a:path w="2836545" h="56514">
                  <a:moveTo>
                    <a:pt x="45885" y="0"/>
                  </a:moveTo>
                  <a:lnTo>
                    <a:pt x="26301" y="0"/>
                  </a:lnTo>
                  <a:lnTo>
                    <a:pt x="26301" y="51409"/>
                  </a:lnTo>
                  <a:lnTo>
                    <a:pt x="32169" y="51409"/>
                  </a:lnTo>
                  <a:lnTo>
                    <a:pt x="32169" y="28079"/>
                  </a:lnTo>
                  <a:lnTo>
                    <a:pt x="44970" y="28079"/>
                  </a:lnTo>
                  <a:lnTo>
                    <a:pt x="44970" y="23101"/>
                  </a:lnTo>
                  <a:lnTo>
                    <a:pt x="32169" y="23101"/>
                  </a:lnTo>
                  <a:lnTo>
                    <a:pt x="32169" y="5118"/>
                  </a:lnTo>
                  <a:lnTo>
                    <a:pt x="45885" y="5118"/>
                  </a:lnTo>
                  <a:lnTo>
                    <a:pt x="45885" y="0"/>
                  </a:lnTo>
                  <a:close/>
                </a:path>
                <a:path w="2836545" h="56514">
                  <a:moveTo>
                    <a:pt x="72961" y="46431"/>
                  </a:moveTo>
                  <a:lnTo>
                    <a:pt x="58445" y="46431"/>
                  </a:lnTo>
                  <a:lnTo>
                    <a:pt x="58445" y="0"/>
                  </a:lnTo>
                  <a:lnTo>
                    <a:pt x="52590" y="0"/>
                  </a:lnTo>
                  <a:lnTo>
                    <a:pt x="52590" y="51409"/>
                  </a:lnTo>
                  <a:lnTo>
                    <a:pt x="72961" y="51409"/>
                  </a:lnTo>
                  <a:lnTo>
                    <a:pt x="72961" y="46431"/>
                  </a:lnTo>
                  <a:close/>
                </a:path>
                <a:path w="2836545" h="56514">
                  <a:moveTo>
                    <a:pt x="2782671" y="4559"/>
                  </a:moveTo>
                  <a:lnTo>
                    <a:pt x="2763088" y="4559"/>
                  </a:lnTo>
                  <a:lnTo>
                    <a:pt x="2763088" y="55956"/>
                  </a:lnTo>
                  <a:lnTo>
                    <a:pt x="2768955" y="55956"/>
                  </a:lnTo>
                  <a:lnTo>
                    <a:pt x="2768955" y="32626"/>
                  </a:lnTo>
                  <a:lnTo>
                    <a:pt x="2781770" y="32626"/>
                  </a:lnTo>
                  <a:lnTo>
                    <a:pt x="2781770" y="27660"/>
                  </a:lnTo>
                  <a:lnTo>
                    <a:pt x="2768955" y="27660"/>
                  </a:lnTo>
                  <a:lnTo>
                    <a:pt x="2768955" y="9664"/>
                  </a:lnTo>
                  <a:lnTo>
                    <a:pt x="2782671" y="9664"/>
                  </a:lnTo>
                  <a:lnTo>
                    <a:pt x="2782671" y="4559"/>
                  </a:lnTo>
                  <a:close/>
                </a:path>
                <a:path w="2836545" h="56514">
                  <a:moveTo>
                    <a:pt x="2808973" y="4559"/>
                  </a:moveTo>
                  <a:lnTo>
                    <a:pt x="2789390" y="4559"/>
                  </a:lnTo>
                  <a:lnTo>
                    <a:pt x="2789390" y="55956"/>
                  </a:lnTo>
                  <a:lnTo>
                    <a:pt x="2795257" y="55956"/>
                  </a:lnTo>
                  <a:lnTo>
                    <a:pt x="2795257" y="32626"/>
                  </a:lnTo>
                  <a:lnTo>
                    <a:pt x="2808059" y="32626"/>
                  </a:lnTo>
                  <a:lnTo>
                    <a:pt x="2808059" y="27660"/>
                  </a:lnTo>
                  <a:lnTo>
                    <a:pt x="2795257" y="27660"/>
                  </a:lnTo>
                  <a:lnTo>
                    <a:pt x="2795257" y="9664"/>
                  </a:lnTo>
                  <a:lnTo>
                    <a:pt x="2808973" y="9664"/>
                  </a:lnTo>
                  <a:lnTo>
                    <a:pt x="2808973" y="4559"/>
                  </a:lnTo>
                  <a:close/>
                </a:path>
                <a:path w="2836545" h="56514">
                  <a:moveTo>
                    <a:pt x="2836037" y="50990"/>
                  </a:moveTo>
                  <a:lnTo>
                    <a:pt x="2821546" y="50990"/>
                  </a:lnTo>
                  <a:lnTo>
                    <a:pt x="2821546" y="4559"/>
                  </a:lnTo>
                  <a:lnTo>
                    <a:pt x="2815691" y="4559"/>
                  </a:lnTo>
                  <a:lnTo>
                    <a:pt x="2815691" y="55956"/>
                  </a:lnTo>
                  <a:lnTo>
                    <a:pt x="2836037" y="55956"/>
                  </a:lnTo>
                  <a:lnTo>
                    <a:pt x="2836037" y="5099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921629" y="2943631"/>
              <a:ext cx="812165" cy="2139950"/>
            </a:xfrm>
            <a:custGeom>
              <a:avLst/>
              <a:gdLst/>
              <a:ahLst/>
              <a:cxnLst/>
              <a:rect l="l" t="t" r="r" b="b"/>
              <a:pathLst>
                <a:path w="812165" h="2139950">
                  <a:moveTo>
                    <a:pt x="0" y="2139365"/>
                  </a:moveTo>
                  <a:lnTo>
                    <a:pt x="811579" y="2139365"/>
                  </a:lnTo>
                  <a:lnTo>
                    <a:pt x="811579" y="0"/>
                  </a:lnTo>
                  <a:lnTo>
                    <a:pt x="0" y="0"/>
                  </a:lnTo>
                  <a:lnTo>
                    <a:pt x="0" y="2139365"/>
                  </a:lnTo>
                  <a:close/>
                </a:path>
                <a:path w="812165" h="2139950">
                  <a:moveTo>
                    <a:pt x="26708" y="2139365"/>
                  </a:moveTo>
                  <a:lnTo>
                    <a:pt x="784833" y="2139365"/>
                  </a:lnTo>
                  <a:lnTo>
                    <a:pt x="784833" y="48031"/>
                  </a:lnTo>
                  <a:lnTo>
                    <a:pt x="26708" y="48031"/>
                  </a:lnTo>
                  <a:lnTo>
                    <a:pt x="26708" y="2139365"/>
                  </a:lnTo>
                  <a:close/>
                </a:path>
                <a:path w="812165" h="2139950">
                  <a:moveTo>
                    <a:pt x="26708" y="48018"/>
                  </a:moveTo>
                  <a:lnTo>
                    <a:pt x="0" y="0"/>
                  </a:lnTo>
                </a:path>
                <a:path w="812165" h="2139950">
                  <a:moveTo>
                    <a:pt x="237490" y="120738"/>
                  </a:moveTo>
                  <a:lnTo>
                    <a:pt x="78308" y="120738"/>
                  </a:lnTo>
                  <a:lnTo>
                    <a:pt x="78308" y="48021"/>
                  </a:lnTo>
                  <a:lnTo>
                    <a:pt x="237490" y="48021"/>
                  </a:lnTo>
                  <a:lnTo>
                    <a:pt x="237490" y="120738"/>
                  </a:lnTo>
                  <a:close/>
                </a:path>
                <a:path w="812165" h="2139950">
                  <a:moveTo>
                    <a:pt x="170434" y="35369"/>
                  </a:moveTo>
                  <a:lnTo>
                    <a:pt x="125998" y="35369"/>
                  </a:lnTo>
                  <a:lnTo>
                    <a:pt x="125998" y="18695"/>
                  </a:lnTo>
                  <a:lnTo>
                    <a:pt x="170434" y="18695"/>
                  </a:lnTo>
                  <a:lnTo>
                    <a:pt x="170434" y="35369"/>
                  </a:lnTo>
                  <a:close/>
                </a:path>
                <a:path w="812165" h="2139950">
                  <a:moveTo>
                    <a:pt x="192214" y="48031"/>
                  </a:moveTo>
                  <a:lnTo>
                    <a:pt x="150418" y="48031"/>
                  </a:lnTo>
                  <a:lnTo>
                    <a:pt x="150418" y="35371"/>
                  </a:lnTo>
                  <a:lnTo>
                    <a:pt x="192214" y="35371"/>
                  </a:lnTo>
                  <a:lnTo>
                    <a:pt x="192214" y="48031"/>
                  </a:lnTo>
                  <a:close/>
                </a:path>
                <a:path w="812165" h="2139950">
                  <a:moveTo>
                    <a:pt x="107950" y="75374"/>
                  </a:moveTo>
                  <a:lnTo>
                    <a:pt x="94615" y="75374"/>
                  </a:lnTo>
                  <a:lnTo>
                    <a:pt x="94615" y="48034"/>
                  </a:lnTo>
                  <a:lnTo>
                    <a:pt x="107950" y="48034"/>
                  </a:lnTo>
                  <a:lnTo>
                    <a:pt x="107950" y="75374"/>
                  </a:lnTo>
                  <a:close/>
                </a:path>
                <a:path w="812165" h="2139950">
                  <a:moveTo>
                    <a:pt x="143776" y="75374"/>
                  </a:moveTo>
                  <a:lnTo>
                    <a:pt x="130441" y="75374"/>
                  </a:lnTo>
                  <a:lnTo>
                    <a:pt x="130441" y="48034"/>
                  </a:lnTo>
                  <a:lnTo>
                    <a:pt x="143776" y="48034"/>
                  </a:lnTo>
                  <a:lnTo>
                    <a:pt x="143776" y="75374"/>
                  </a:lnTo>
                  <a:close/>
                </a:path>
                <a:path w="812165" h="2139950">
                  <a:moveTo>
                    <a:pt x="179616" y="75374"/>
                  </a:moveTo>
                  <a:lnTo>
                    <a:pt x="166281" y="75374"/>
                  </a:lnTo>
                  <a:lnTo>
                    <a:pt x="166281" y="48034"/>
                  </a:lnTo>
                  <a:lnTo>
                    <a:pt x="179616" y="48034"/>
                  </a:lnTo>
                  <a:lnTo>
                    <a:pt x="179616" y="75374"/>
                  </a:lnTo>
                  <a:close/>
                </a:path>
                <a:path w="812165" h="2139950">
                  <a:moveTo>
                    <a:pt x="107950" y="120738"/>
                  </a:moveTo>
                  <a:lnTo>
                    <a:pt x="94615" y="120738"/>
                  </a:lnTo>
                  <a:lnTo>
                    <a:pt x="94615" y="93399"/>
                  </a:lnTo>
                  <a:lnTo>
                    <a:pt x="107950" y="93399"/>
                  </a:lnTo>
                  <a:lnTo>
                    <a:pt x="107950" y="120738"/>
                  </a:lnTo>
                  <a:close/>
                </a:path>
                <a:path w="812165" h="2139950">
                  <a:moveTo>
                    <a:pt x="143776" y="120738"/>
                  </a:moveTo>
                  <a:lnTo>
                    <a:pt x="130441" y="120738"/>
                  </a:lnTo>
                  <a:lnTo>
                    <a:pt x="130441" y="93399"/>
                  </a:lnTo>
                  <a:lnTo>
                    <a:pt x="143776" y="93399"/>
                  </a:lnTo>
                  <a:lnTo>
                    <a:pt x="143776" y="120738"/>
                  </a:lnTo>
                  <a:close/>
                </a:path>
                <a:path w="812165" h="2139950">
                  <a:moveTo>
                    <a:pt x="179616" y="120738"/>
                  </a:moveTo>
                  <a:lnTo>
                    <a:pt x="166281" y="120738"/>
                  </a:lnTo>
                  <a:lnTo>
                    <a:pt x="166281" y="93399"/>
                  </a:lnTo>
                  <a:lnTo>
                    <a:pt x="179616" y="93399"/>
                  </a:lnTo>
                  <a:lnTo>
                    <a:pt x="179616" y="120738"/>
                  </a:lnTo>
                  <a:close/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940183" y="3173082"/>
              <a:ext cx="14604" cy="1677035"/>
            </a:xfrm>
            <a:custGeom>
              <a:avLst/>
              <a:gdLst/>
              <a:ahLst/>
              <a:cxnLst/>
              <a:rect l="l" t="t" r="r" b="b"/>
              <a:pathLst>
                <a:path w="14604" h="1677035">
                  <a:moveTo>
                    <a:pt x="7061" y="139153"/>
                  </a:moveTo>
                  <a:lnTo>
                    <a:pt x="3175" y="139153"/>
                  </a:lnTo>
                  <a:lnTo>
                    <a:pt x="13" y="136017"/>
                  </a:lnTo>
                  <a:lnTo>
                    <a:pt x="13" y="132118"/>
                  </a:lnTo>
                  <a:lnTo>
                    <a:pt x="13" y="7048"/>
                  </a:lnTo>
                  <a:lnTo>
                    <a:pt x="13" y="3124"/>
                  </a:lnTo>
                  <a:lnTo>
                    <a:pt x="3175" y="0"/>
                  </a:lnTo>
                  <a:lnTo>
                    <a:pt x="7061" y="0"/>
                  </a:lnTo>
                  <a:lnTo>
                    <a:pt x="10947" y="0"/>
                  </a:lnTo>
                  <a:lnTo>
                    <a:pt x="14097" y="3124"/>
                  </a:lnTo>
                  <a:lnTo>
                    <a:pt x="14097" y="7048"/>
                  </a:lnTo>
                  <a:lnTo>
                    <a:pt x="14097" y="132118"/>
                  </a:lnTo>
                  <a:lnTo>
                    <a:pt x="14097" y="136017"/>
                  </a:lnTo>
                  <a:lnTo>
                    <a:pt x="10947" y="139153"/>
                  </a:lnTo>
                  <a:lnTo>
                    <a:pt x="7061" y="139153"/>
                  </a:lnTo>
                  <a:close/>
                </a:path>
                <a:path w="14604" h="1677035">
                  <a:moveTo>
                    <a:pt x="14097" y="20142"/>
                  </a:moveTo>
                  <a:lnTo>
                    <a:pt x="14097" y="18999"/>
                  </a:lnTo>
                  <a:lnTo>
                    <a:pt x="10960" y="18072"/>
                  </a:lnTo>
                  <a:lnTo>
                    <a:pt x="7061" y="18072"/>
                  </a:lnTo>
                  <a:lnTo>
                    <a:pt x="3175" y="18072"/>
                  </a:lnTo>
                  <a:lnTo>
                    <a:pt x="13" y="18999"/>
                  </a:lnTo>
                  <a:lnTo>
                    <a:pt x="13" y="20142"/>
                  </a:lnTo>
                  <a:lnTo>
                    <a:pt x="13" y="15760"/>
                  </a:lnTo>
                  <a:lnTo>
                    <a:pt x="13" y="14617"/>
                  </a:lnTo>
                  <a:lnTo>
                    <a:pt x="3175" y="13690"/>
                  </a:lnTo>
                  <a:lnTo>
                    <a:pt x="7061" y="13690"/>
                  </a:lnTo>
                  <a:lnTo>
                    <a:pt x="10960" y="13690"/>
                  </a:lnTo>
                  <a:lnTo>
                    <a:pt x="14097" y="14617"/>
                  </a:lnTo>
                  <a:lnTo>
                    <a:pt x="14097" y="15760"/>
                  </a:lnTo>
                  <a:lnTo>
                    <a:pt x="14097" y="20142"/>
                  </a:lnTo>
                  <a:close/>
                </a:path>
                <a:path w="14604" h="1677035">
                  <a:moveTo>
                    <a:pt x="14097" y="46469"/>
                  </a:moveTo>
                  <a:lnTo>
                    <a:pt x="14097" y="45326"/>
                  </a:lnTo>
                  <a:lnTo>
                    <a:pt x="10960" y="44399"/>
                  </a:lnTo>
                  <a:lnTo>
                    <a:pt x="7061" y="44399"/>
                  </a:lnTo>
                  <a:lnTo>
                    <a:pt x="3175" y="44399"/>
                  </a:lnTo>
                  <a:lnTo>
                    <a:pt x="13" y="45326"/>
                  </a:lnTo>
                  <a:lnTo>
                    <a:pt x="13" y="46469"/>
                  </a:lnTo>
                  <a:lnTo>
                    <a:pt x="13" y="42087"/>
                  </a:lnTo>
                  <a:lnTo>
                    <a:pt x="13" y="40957"/>
                  </a:lnTo>
                  <a:lnTo>
                    <a:pt x="3175" y="40030"/>
                  </a:lnTo>
                  <a:lnTo>
                    <a:pt x="7061" y="40030"/>
                  </a:lnTo>
                  <a:lnTo>
                    <a:pt x="10960" y="40030"/>
                  </a:lnTo>
                  <a:lnTo>
                    <a:pt x="14097" y="40957"/>
                  </a:lnTo>
                  <a:lnTo>
                    <a:pt x="14097" y="42087"/>
                  </a:lnTo>
                  <a:lnTo>
                    <a:pt x="14097" y="46469"/>
                  </a:lnTo>
                  <a:close/>
                </a:path>
                <a:path w="14604" h="1677035">
                  <a:moveTo>
                    <a:pt x="13" y="119011"/>
                  </a:moveTo>
                  <a:lnTo>
                    <a:pt x="13" y="120167"/>
                  </a:lnTo>
                  <a:lnTo>
                    <a:pt x="3175" y="121094"/>
                  </a:lnTo>
                  <a:lnTo>
                    <a:pt x="7061" y="121094"/>
                  </a:lnTo>
                  <a:lnTo>
                    <a:pt x="10947" y="121094"/>
                  </a:lnTo>
                  <a:lnTo>
                    <a:pt x="14097" y="120167"/>
                  </a:lnTo>
                  <a:lnTo>
                    <a:pt x="14097" y="119011"/>
                  </a:lnTo>
                  <a:lnTo>
                    <a:pt x="14097" y="123393"/>
                  </a:lnTo>
                  <a:lnTo>
                    <a:pt x="14097" y="124548"/>
                  </a:lnTo>
                  <a:lnTo>
                    <a:pt x="10947" y="125450"/>
                  </a:lnTo>
                  <a:lnTo>
                    <a:pt x="7061" y="125450"/>
                  </a:lnTo>
                  <a:lnTo>
                    <a:pt x="3175" y="125450"/>
                  </a:lnTo>
                  <a:lnTo>
                    <a:pt x="13" y="124548"/>
                  </a:lnTo>
                  <a:lnTo>
                    <a:pt x="13" y="123393"/>
                  </a:lnTo>
                  <a:lnTo>
                    <a:pt x="13" y="119011"/>
                  </a:lnTo>
                  <a:close/>
                </a:path>
                <a:path w="14604" h="1677035">
                  <a:moveTo>
                    <a:pt x="13" y="92684"/>
                  </a:moveTo>
                  <a:lnTo>
                    <a:pt x="13" y="93840"/>
                  </a:lnTo>
                  <a:lnTo>
                    <a:pt x="3175" y="94754"/>
                  </a:lnTo>
                  <a:lnTo>
                    <a:pt x="7061" y="94754"/>
                  </a:lnTo>
                  <a:lnTo>
                    <a:pt x="10947" y="94754"/>
                  </a:lnTo>
                  <a:lnTo>
                    <a:pt x="14097" y="93840"/>
                  </a:lnTo>
                  <a:lnTo>
                    <a:pt x="14097" y="92684"/>
                  </a:lnTo>
                  <a:lnTo>
                    <a:pt x="14097" y="97066"/>
                  </a:lnTo>
                  <a:lnTo>
                    <a:pt x="14097" y="98196"/>
                  </a:lnTo>
                  <a:lnTo>
                    <a:pt x="10947" y="99123"/>
                  </a:lnTo>
                  <a:lnTo>
                    <a:pt x="7061" y="99123"/>
                  </a:lnTo>
                  <a:lnTo>
                    <a:pt x="3175" y="99123"/>
                  </a:lnTo>
                  <a:lnTo>
                    <a:pt x="13" y="98196"/>
                  </a:lnTo>
                  <a:lnTo>
                    <a:pt x="13" y="97066"/>
                  </a:lnTo>
                  <a:lnTo>
                    <a:pt x="13" y="92684"/>
                  </a:lnTo>
                  <a:close/>
                </a:path>
                <a:path w="14604" h="1677035">
                  <a:moveTo>
                    <a:pt x="14059" y="72199"/>
                  </a:moveTo>
                  <a:lnTo>
                    <a:pt x="0" y="72199"/>
                  </a:lnTo>
                  <a:lnTo>
                    <a:pt x="0" y="66950"/>
                  </a:lnTo>
                  <a:lnTo>
                    <a:pt x="14059" y="66950"/>
                  </a:lnTo>
                  <a:lnTo>
                    <a:pt x="14059" y="72199"/>
                  </a:lnTo>
                  <a:close/>
                </a:path>
                <a:path w="14604" h="1677035">
                  <a:moveTo>
                    <a:pt x="7061" y="908088"/>
                  </a:moveTo>
                  <a:lnTo>
                    <a:pt x="3175" y="908088"/>
                  </a:lnTo>
                  <a:lnTo>
                    <a:pt x="13" y="904938"/>
                  </a:lnTo>
                  <a:lnTo>
                    <a:pt x="13" y="901039"/>
                  </a:lnTo>
                  <a:lnTo>
                    <a:pt x="13" y="775970"/>
                  </a:lnTo>
                  <a:lnTo>
                    <a:pt x="13" y="772083"/>
                  </a:lnTo>
                  <a:lnTo>
                    <a:pt x="3175" y="768934"/>
                  </a:lnTo>
                  <a:lnTo>
                    <a:pt x="7061" y="768934"/>
                  </a:lnTo>
                  <a:lnTo>
                    <a:pt x="10947" y="768934"/>
                  </a:lnTo>
                  <a:lnTo>
                    <a:pt x="14097" y="772083"/>
                  </a:lnTo>
                  <a:lnTo>
                    <a:pt x="14097" y="775970"/>
                  </a:lnTo>
                  <a:lnTo>
                    <a:pt x="14097" y="901039"/>
                  </a:lnTo>
                  <a:lnTo>
                    <a:pt x="14097" y="904938"/>
                  </a:lnTo>
                  <a:lnTo>
                    <a:pt x="10947" y="908088"/>
                  </a:lnTo>
                  <a:lnTo>
                    <a:pt x="7061" y="908088"/>
                  </a:lnTo>
                  <a:close/>
                </a:path>
                <a:path w="14604" h="1677035">
                  <a:moveTo>
                    <a:pt x="14097" y="789051"/>
                  </a:moveTo>
                  <a:lnTo>
                    <a:pt x="14097" y="787920"/>
                  </a:lnTo>
                  <a:lnTo>
                    <a:pt x="10960" y="786993"/>
                  </a:lnTo>
                  <a:lnTo>
                    <a:pt x="7061" y="786993"/>
                  </a:lnTo>
                  <a:lnTo>
                    <a:pt x="3175" y="786993"/>
                  </a:lnTo>
                  <a:lnTo>
                    <a:pt x="13" y="787920"/>
                  </a:lnTo>
                  <a:lnTo>
                    <a:pt x="13" y="789051"/>
                  </a:lnTo>
                  <a:lnTo>
                    <a:pt x="13" y="784694"/>
                  </a:lnTo>
                  <a:lnTo>
                    <a:pt x="13" y="783539"/>
                  </a:lnTo>
                  <a:lnTo>
                    <a:pt x="3175" y="782637"/>
                  </a:lnTo>
                  <a:lnTo>
                    <a:pt x="7061" y="782637"/>
                  </a:lnTo>
                  <a:lnTo>
                    <a:pt x="10960" y="782637"/>
                  </a:lnTo>
                  <a:lnTo>
                    <a:pt x="14097" y="783539"/>
                  </a:lnTo>
                  <a:lnTo>
                    <a:pt x="14097" y="784694"/>
                  </a:lnTo>
                  <a:lnTo>
                    <a:pt x="14097" y="789051"/>
                  </a:lnTo>
                  <a:close/>
                </a:path>
                <a:path w="14604" h="1677035">
                  <a:moveTo>
                    <a:pt x="14097" y="815403"/>
                  </a:moveTo>
                  <a:lnTo>
                    <a:pt x="14097" y="814247"/>
                  </a:lnTo>
                  <a:lnTo>
                    <a:pt x="10960" y="813320"/>
                  </a:lnTo>
                  <a:lnTo>
                    <a:pt x="7061" y="813320"/>
                  </a:lnTo>
                  <a:lnTo>
                    <a:pt x="3175" y="813320"/>
                  </a:lnTo>
                  <a:lnTo>
                    <a:pt x="13" y="814247"/>
                  </a:lnTo>
                  <a:lnTo>
                    <a:pt x="13" y="815403"/>
                  </a:lnTo>
                  <a:lnTo>
                    <a:pt x="13" y="811022"/>
                  </a:lnTo>
                  <a:lnTo>
                    <a:pt x="13" y="809879"/>
                  </a:lnTo>
                  <a:lnTo>
                    <a:pt x="3175" y="808939"/>
                  </a:lnTo>
                  <a:lnTo>
                    <a:pt x="7061" y="808939"/>
                  </a:lnTo>
                  <a:lnTo>
                    <a:pt x="10960" y="808939"/>
                  </a:lnTo>
                  <a:lnTo>
                    <a:pt x="14097" y="809879"/>
                  </a:lnTo>
                  <a:lnTo>
                    <a:pt x="14097" y="811022"/>
                  </a:lnTo>
                  <a:lnTo>
                    <a:pt x="14097" y="815403"/>
                  </a:lnTo>
                  <a:close/>
                </a:path>
                <a:path w="14604" h="1677035">
                  <a:moveTo>
                    <a:pt x="13" y="887958"/>
                  </a:moveTo>
                  <a:lnTo>
                    <a:pt x="13" y="889088"/>
                  </a:lnTo>
                  <a:lnTo>
                    <a:pt x="3175" y="890016"/>
                  </a:lnTo>
                  <a:lnTo>
                    <a:pt x="7061" y="890016"/>
                  </a:lnTo>
                  <a:lnTo>
                    <a:pt x="10947" y="890016"/>
                  </a:lnTo>
                  <a:lnTo>
                    <a:pt x="14097" y="889088"/>
                  </a:lnTo>
                  <a:lnTo>
                    <a:pt x="14097" y="887958"/>
                  </a:lnTo>
                  <a:lnTo>
                    <a:pt x="14097" y="892327"/>
                  </a:lnTo>
                  <a:lnTo>
                    <a:pt x="14097" y="893483"/>
                  </a:lnTo>
                  <a:lnTo>
                    <a:pt x="10947" y="894397"/>
                  </a:lnTo>
                  <a:lnTo>
                    <a:pt x="7061" y="894397"/>
                  </a:lnTo>
                  <a:lnTo>
                    <a:pt x="3175" y="894397"/>
                  </a:lnTo>
                  <a:lnTo>
                    <a:pt x="13" y="893483"/>
                  </a:lnTo>
                  <a:lnTo>
                    <a:pt x="13" y="892327"/>
                  </a:lnTo>
                  <a:lnTo>
                    <a:pt x="13" y="887958"/>
                  </a:lnTo>
                  <a:close/>
                </a:path>
                <a:path w="14604" h="1677035">
                  <a:moveTo>
                    <a:pt x="13" y="861618"/>
                  </a:moveTo>
                  <a:lnTo>
                    <a:pt x="13" y="862761"/>
                  </a:lnTo>
                  <a:lnTo>
                    <a:pt x="3175" y="863688"/>
                  </a:lnTo>
                  <a:lnTo>
                    <a:pt x="7061" y="863688"/>
                  </a:lnTo>
                  <a:lnTo>
                    <a:pt x="10947" y="863688"/>
                  </a:lnTo>
                  <a:lnTo>
                    <a:pt x="14097" y="862761"/>
                  </a:lnTo>
                  <a:lnTo>
                    <a:pt x="14097" y="861618"/>
                  </a:lnTo>
                  <a:lnTo>
                    <a:pt x="14097" y="866000"/>
                  </a:lnTo>
                  <a:lnTo>
                    <a:pt x="14097" y="867130"/>
                  </a:lnTo>
                  <a:lnTo>
                    <a:pt x="10947" y="868070"/>
                  </a:lnTo>
                  <a:lnTo>
                    <a:pt x="7061" y="868070"/>
                  </a:lnTo>
                  <a:lnTo>
                    <a:pt x="3175" y="868070"/>
                  </a:lnTo>
                  <a:lnTo>
                    <a:pt x="13" y="867130"/>
                  </a:lnTo>
                  <a:lnTo>
                    <a:pt x="13" y="866000"/>
                  </a:lnTo>
                  <a:lnTo>
                    <a:pt x="13" y="861618"/>
                  </a:lnTo>
                  <a:close/>
                </a:path>
                <a:path w="14604" h="1677035">
                  <a:moveTo>
                    <a:pt x="14059" y="841121"/>
                  </a:moveTo>
                  <a:lnTo>
                    <a:pt x="0" y="841121"/>
                  </a:lnTo>
                  <a:lnTo>
                    <a:pt x="0" y="835872"/>
                  </a:lnTo>
                  <a:lnTo>
                    <a:pt x="14059" y="835872"/>
                  </a:lnTo>
                  <a:lnTo>
                    <a:pt x="14059" y="841121"/>
                  </a:lnTo>
                  <a:close/>
                </a:path>
                <a:path w="14604" h="1677035">
                  <a:moveTo>
                    <a:pt x="7061" y="1677035"/>
                  </a:moveTo>
                  <a:lnTo>
                    <a:pt x="3175" y="1677035"/>
                  </a:lnTo>
                  <a:lnTo>
                    <a:pt x="13" y="1673872"/>
                  </a:lnTo>
                  <a:lnTo>
                    <a:pt x="13" y="1669999"/>
                  </a:lnTo>
                  <a:lnTo>
                    <a:pt x="13" y="1544904"/>
                  </a:lnTo>
                  <a:lnTo>
                    <a:pt x="13" y="1541005"/>
                  </a:lnTo>
                  <a:lnTo>
                    <a:pt x="3175" y="1537855"/>
                  </a:lnTo>
                  <a:lnTo>
                    <a:pt x="7061" y="1537855"/>
                  </a:lnTo>
                  <a:lnTo>
                    <a:pt x="10947" y="1537855"/>
                  </a:lnTo>
                  <a:lnTo>
                    <a:pt x="14097" y="1541005"/>
                  </a:lnTo>
                  <a:lnTo>
                    <a:pt x="14097" y="1544904"/>
                  </a:lnTo>
                  <a:lnTo>
                    <a:pt x="14097" y="1669999"/>
                  </a:lnTo>
                  <a:lnTo>
                    <a:pt x="14097" y="1673872"/>
                  </a:lnTo>
                  <a:lnTo>
                    <a:pt x="10947" y="1677035"/>
                  </a:lnTo>
                  <a:lnTo>
                    <a:pt x="7061" y="1677035"/>
                  </a:lnTo>
                  <a:close/>
                </a:path>
                <a:path w="14604" h="1677035">
                  <a:moveTo>
                    <a:pt x="14097" y="1557997"/>
                  </a:moveTo>
                  <a:lnTo>
                    <a:pt x="14097" y="1556854"/>
                  </a:lnTo>
                  <a:lnTo>
                    <a:pt x="10960" y="1555927"/>
                  </a:lnTo>
                  <a:lnTo>
                    <a:pt x="7061" y="1555927"/>
                  </a:lnTo>
                  <a:lnTo>
                    <a:pt x="3175" y="1555927"/>
                  </a:lnTo>
                  <a:lnTo>
                    <a:pt x="13" y="1556854"/>
                  </a:lnTo>
                  <a:lnTo>
                    <a:pt x="13" y="1557997"/>
                  </a:lnTo>
                  <a:lnTo>
                    <a:pt x="13" y="1553616"/>
                  </a:lnTo>
                  <a:lnTo>
                    <a:pt x="13" y="1552486"/>
                  </a:lnTo>
                  <a:lnTo>
                    <a:pt x="3175" y="1551559"/>
                  </a:lnTo>
                  <a:lnTo>
                    <a:pt x="7061" y="1551559"/>
                  </a:lnTo>
                  <a:lnTo>
                    <a:pt x="10960" y="1551559"/>
                  </a:lnTo>
                  <a:lnTo>
                    <a:pt x="14097" y="1552486"/>
                  </a:lnTo>
                  <a:lnTo>
                    <a:pt x="14097" y="1553616"/>
                  </a:lnTo>
                  <a:lnTo>
                    <a:pt x="14097" y="1557997"/>
                  </a:lnTo>
                  <a:close/>
                </a:path>
                <a:path w="14604" h="1677035">
                  <a:moveTo>
                    <a:pt x="14097" y="1584325"/>
                  </a:moveTo>
                  <a:lnTo>
                    <a:pt x="14097" y="1583182"/>
                  </a:lnTo>
                  <a:lnTo>
                    <a:pt x="10960" y="1582254"/>
                  </a:lnTo>
                  <a:lnTo>
                    <a:pt x="7061" y="1582254"/>
                  </a:lnTo>
                  <a:lnTo>
                    <a:pt x="3175" y="1582254"/>
                  </a:lnTo>
                  <a:lnTo>
                    <a:pt x="13" y="1583182"/>
                  </a:lnTo>
                  <a:lnTo>
                    <a:pt x="13" y="1584325"/>
                  </a:lnTo>
                  <a:lnTo>
                    <a:pt x="13" y="1579968"/>
                  </a:lnTo>
                  <a:lnTo>
                    <a:pt x="13" y="1578813"/>
                  </a:lnTo>
                  <a:lnTo>
                    <a:pt x="3175" y="1577898"/>
                  </a:lnTo>
                  <a:lnTo>
                    <a:pt x="7061" y="1577898"/>
                  </a:lnTo>
                  <a:lnTo>
                    <a:pt x="10960" y="1577898"/>
                  </a:lnTo>
                  <a:lnTo>
                    <a:pt x="14097" y="1578813"/>
                  </a:lnTo>
                  <a:lnTo>
                    <a:pt x="14097" y="1579968"/>
                  </a:lnTo>
                  <a:lnTo>
                    <a:pt x="14097" y="1584325"/>
                  </a:lnTo>
                  <a:close/>
                </a:path>
                <a:path w="14604" h="1677035">
                  <a:moveTo>
                    <a:pt x="13" y="1656892"/>
                  </a:moveTo>
                  <a:lnTo>
                    <a:pt x="13" y="1658023"/>
                  </a:lnTo>
                  <a:lnTo>
                    <a:pt x="3175" y="1658937"/>
                  </a:lnTo>
                  <a:lnTo>
                    <a:pt x="7061" y="1658937"/>
                  </a:lnTo>
                  <a:lnTo>
                    <a:pt x="10947" y="1658937"/>
                  </a:lnTo>
                  <a:lnTo>
                    <a:pt x="14097" y="1658023"/>
                  </a:lnTo>
                  <a:lnTo>
                    <a:pt x="14097" y="1656892"/>
                  </a:lnTo>
                  <a:lnTo>
                    <a:pt x="14097" y="1661248"/>
                  </a:lnTo>
                  <a:lnTo>
                    <a:pt x="14097" y="1662404"/>
                  </a:lnTo>
                  <a:lnTo>
                    <a:pt x="10947" y="1663331"/>
                  </a:lnTo>
                  <a:lnTo>
                    <a:pt x="7061" y="1663331"/>
                  </a:lnTo>
                  <a:lnTo>
                    <a:pt x="3175" y="1663331"/>
                  </a:lnTo>
                  <a:lnTo>
                    <a:pt x="13" y="1662404"/>
                  </a:lnTo>
                  <a:lnTo>
                    <a:pt x="13" y="1661248"/>
                  </a:lnTo>
                  <a:lnTo>
                    <a:pt x="13" y="1656892"/>
                  </a:lnTo>
                  <a:close/>
                </a:path>
                <a:path w="14604" h="1677035">
                  <a:moveTo>
                    <a:pt x="13" y="1630565"/>
                  </a:moveTo>
                  <a:lnTo>
                    <a:pt x="13" y="1631696"/>
                  </a:lnTo>
                  <a:lnTo>
                    <a:pt x="3175" y="1632623"/>
                  </a:lnTo>
                  <a:lnTo>
                    <a:pt x="7061" y="1632623"/>
                  </a:lnTo>
                  <a:lnTo>
                    <a:pt x="10947" y="1632623"/>
                  </a:lnTo>
                  <a:lnTo>
                    <a:pt x="14097" y="1631696"/>
                  </a:lnTo>
                  <a:lnTo>
                    <a:pt x="14097" y="1630565"/>
                  </a:lnTo>
                  <a:lnTo>
                    <a:pt x="14097" y="1634921"/>
                  </a:lnTo>
                  <a:lnTo>
                    <a:pt x="14097" y="1636052"/>
                  </a:lnTo>
                  <a:lnTo>
                    <a:pt x="10947" y="1636979"/>
                  </a:lnTo>
                  <a:lnTo>
                    <a:pt x="7061" y="1636979"/>
                  </a:lnTo>
                  <a:lnTo>
                    <a:pt x="3175" y="1636979"/>
                  </a:lnTo>
                  <a:lnTo>
                    <a:pt x="13" y="1636052"/>
                  </a:lnTo>
                  <a:lnTo>
                    <a:pt x="13" y="1634921"/>
                  </a:lnTo>
                  <a:lnTo>
                    <a:pt x="13" y="1630565"/>
                  </a:lnTo>
                  <a:close/>
                </a:path>
                <a:path w="14604" h="1677035">
                  <a:moveTo>
                    <a:pt x="14059" y="1610067"/>
                  </a:moveTo>
                  <a:lnTo>
                    <a:pt x="0" y="1610067"/>
                  </a:lnTo>
                  <a:lnTo>
                    <a:pt x="0" y="1604824"/>
                  </a:lnTo>
                  <a:lnTo>
                    <a:pt x="14059" y="1604824"/>
                  </a:lnTo>
                  <a:lnTo>
                    <a:pt x="14059" y="1610067"/>
                  </a:lnTo>
                  <a:close/>
                </a:path>
              </a:pathLst>
            </a:custGeom>
            <a:ln w="36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6590190" y="3862741"/>
              <a:ext cx="69850" cy="322580"/>
            </a:xfrm>
            <a:custGeom>
              <a:avLst/>
              <a:gdLst/>
              <a:ahLst/>
              <a:cxnLst/>
              <a:rect l="l" t="t" r="r" b="b"/>
              <a:pathLst>
                <a:path w="69850" h="322579">
                  <a:moveTo>
                    <a:pt x="38701" y="270841"/>
                  </a:moveTo>
                  <a:lnTo>
                    <a:pt x="38701" y="304585"/>
                  </a:lnTo>
                  <a:lnTo>
                    <a:pt x="31284" y="304585"/>
                  </a:lnTo>
                  <a:lnTo>
                    <a:pt x="31284" y="270841"/>
                  </a:lnTo>
                  <a:lnTo>
                    <a:pt x="28757" y="269507"/>
                  </a:lnTo>
                  <a:lnTo>
                    <a:pt x="26966" y="266917"/>
                  </a:lnTo>
                  <a:lnTo>
                    <a:pt x="26966" y="263856"/>
                  </a:lnTo>
                  <a:lnTo>
                    <a:pt x="26966" y="259436"/>
                  </a:lnTo>
                  <a:lnTo>
                    <a:pt x="30560" y="255855"/>
                  </a:lnTo>
                  <a:lnTo>
                    <a:pt x="34980" y="255855"/>
                  </a:lnTo>
                  <a:lnTo>
                    <a:pt x="39412" y="255855"/>
                  </a:lnTo>
                  <a:lnTo>
                    <a:pt x="43006" y="259436"/>
                  </a:lnTo>
                  <a:lnTo>
                    <a:pt x="43006" y="263856"/>
                  </a:lnTo>
                  <a:lnTo>
                    <a:pt x="43006" y="266917"/>
                  </a:lnTo>
                  <a:lnTo>
                    <a:pt x="41228" y="269507"/>
                  </a:lnTo>
                  <a:lnTo>
                    <a:pt x="38701" y="270841"/>
                  </a:lnTo>
                  <a:close/>
                </a:path>
                <a:path w="69850" h="322579">
                  <a:moveTo>
                    <a:pt x="69448" y="322441"/>
                  </a:moveTo>
                  <a:lnTo>
                    <a:pt x="0" y="322441"/>
                  </a:lnTo>
                  <a:lnTo>
                    <a:pt x="0" y="0"/>
                  </a:lnTo>
                  <a:lnTo>
                    <a:pt x="69448" y="0"/>
                  </a:lnTo>
                  <a:lnTo>
                    <a:pt x="69448" y="322441"/>
                  </a:lnTo>
                  <a:close/>
                </a:path>
              </a:pathLst>
            </a:custGeom>
            <a:ln w="42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6590208" y="3862742"/>
              <a:ext cx="69850" cy="322580"/>
            </a:xfrm>
            <a:custGeom>
              <a:avLst/>
              <a:gdLst/>
              <a:ahLst/>
              <a:cxnLst/>
              <a:rect l="l" t="t" r="r" b="b"/>
              <a:pathLst>
                <a:path w="69850" h="322579">
                  <a:moveTo>
                    <a:pt x="9842" y="304419"/>
                  </a:moveTo>
                  <a:lnTo>
                    <a:pt x="0" y="304419"/>
                  </a:lnTo>
                  <a:lnTo>
                    <a:pt x="0" y="322453"/>
                  </a:lnTo>
                  <a:lnTo>
                    <a:pt x="9842" y="322453"/>
                  </a:lnTo>
                  <a:lnTo>
                    <a:pt x="9842" y="304419"/>
                  </a:lnTo>
                  <a:close/>
                </a:path>
                <a:path w="69850" h="322579">
                  <a:moveTo>
                    <a:pt x="9842" y="0"/>
                  </a:moveTo>
                  <a:lnTo>
                    <a:pt x="0" y="0"/>
                  </a:lnTo>
                  <a:lnTo>
                    <a:pt x="0" y="18008"/>
                  </a:lnTo>
                  <a:lnTo>
                    <a:pt x="9842" y="18008"/>
                  </a:lnTo>
                  <a:lnTo>
                    <a:pt x="9842" y="0"/>
                  </a:lnTo>
                  <a:close/>
                </a:path>
                <a:path w="69850" h="322579">
                  <a:moveTo>
                    <a:pt x="69430" y="304419"/>
                  </a:moveTo>
                  <a:lnTo>
                    <a:pt x="59588" y="304419"/>
                  </a:lnTo>
                  <a:lnTo>
                    <a:pt x="59588" y="322453"/>
                  </a:lnTo>
                  <a:lnTo>
                    <a:pt x="69430" y="322453"/>
                  </a:lnTo>
                  <a:lnTo>
                    <a:pt x="69430" y="304419"/>
                  </a:lnTo>
                  <a:close/>
                </a:path>
                <a:path w="69850" h="322579">
                  <a:moveTo>
                    <a:pt x="69430" y="0"/>
                  </a:moveTo>
                  <a:lnTo>
                    <a:pt x="59588" y="0"/>
                  </a:lnTo>
                  <a:lnTo>
                    <a:pt x="59588" y="18008"/>
                  </a:lnTo>
                  <a:lnTo>
                    <a:pt x="69430" y="18008"/>
                  </a:lnTo>
                  <a:lnTo>
                    <a:pt x="694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7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496818" y="3946061"/>
              <a:ext cx="151218" cy="69862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4383405" y="5219471"/>
              <a:ext cx="340995" cy="53975"/>
            </a:xfrm>
            <a:custGeom>
              <a:avLst/>
              <a:gdLst/>
              <a:ahLst/>
              <a:cxnLst/>
              <a:rect l="l" t="t" r="r" b="b"/>
              <a:pathLst>
                <a:path w="340995" h="53975">
                  <a:moveTo>
                    <a:pt x="19596" y="1371"/>
                  </a:moveTo>
                  <a:lnTo>
                    <a:pt x="0" y="1371"/>
                  </a:lnTo>
                  <a:lnTo>
                    <a:pt x="0" y="52781"/>
                  </a:lnTo>
                  <a:lnTo>
                    <a:pt x="5854" y="52781"/>
                  </a:lnTo>
                  <a:lnTo>
                    <a:pt x="5854" y="29425"/>
                  </a:lnTo>
                  <a:lnTo>
                    <a:pt x="18669" y="29425"/>
                  </a:lnTo>
                  <a:lnTo>
                    <a:pt x="18669" y="24485"/>
                  </a:lnTo>
                  <a:lnTo>
                    <a:pt x="5854" y="24485"/>
                  </a:lnTo>
                  <a:lnTo>
                    <a:pt x="5854" y="6489"/>
                  </a:lnTo>
                  <a:lnTo>
                    <a:pt x="19596" y="6489"/>
                  </a:lnTo>
                  <a:lnTo>
                    <a:pt x="19596" y="1371"/>
                  </a:lnTo>
                  <a:close/>
                </a:path>
                <a:path w="340995" h="53975">
                  <a:moveTo>
                    <a:pt x="39331" y="15328"/>
                  </a:moveTo>
                  <a:lnTo>
                    <a:pt x="38950" y="15328"/>
                  </a:lnTo>
                  <a:lnTo>
                    <a:pt x="38569" y="15265"/>
                  </a:lnTo>
                  <a:lnTo>
                    <a:pt x="34683" y="15265"/>
                  </a:lnTo>
                  <a:lnTo>
                    <a:pt x="31559" y="18148"/>
                  </a:lnTo>
                  <a:lnTo>
                    <a:pt x="30327" y="21653"/>
                  </a:lnTo>
                  <a:lnTo>
                    <a:pt x="30200" y="21653"/>
                  </a:lnTo>
                  <a:lnTo>
                    <a:pt x="29883" y="15875"/>
                  </a:lnTo>
                  <a:lnTo>
                    <a:pt x="24612" y="15875"/>
                  </a:lnTo>
                  <a:lnTo>
                    <a:pt x="24688" y="18605"/>
                  </a:lnTo>
                  <a:lnTo>
                    <a:pt x="24917" y="22263"/>
                  </a:lnTo>
                  <a:lnTo>
                    <a:pt x="24917" y="25400"/>
                  </a:lnTo>
                  <a:lnTo>
                    <a:pt x="24917" y="52768"/>
                  </a:lnTo>
                  <a:lnTo>
                    <a:pt x="30784" y="52768"/>
                  </a:lnTo>
                  <a:lnTo>
                    <a:pt x="30784" y="31115"/>
                  </a:lnTo>
                  <a:lnTo>
                    <a:pt x="30873" y="29984"/>
                  </a:lnTo>
                  <a:lnTo>
                    <a:pt x="31635" y="24701"/>
                  </a:lnTo>
                  <a:lnTo>
                    <a:pt x="34366" y="21272"/>
                  </a:lnTo>
                  <a:lnTo>
                    <a:pt x="38950" y="21272"/>
                  </a:lnTo>
                  <a:lnTo>
                    <a:pt x="39331" y="21348"/>
                  </a:lnTo>
                  <a:lnTo>
                    <a:pt x="39331" y="15328"/>
                  </a:lnTo>
                  <a:close/>
                </a:path>
                <a:path w="340995" h="53975">
                  <a:moveTo>
                    <a:pt x="65468" y="21424"/>
                  </a:moveTo>
                  <a:lnTo>
                    <a:pt x="64211" y="19977"/>
                  </a:lnTo>
                  <a:lnTo>
                    <a:pt x="60134" y="15265"/>
                  </a:lnTo>
                  <a:lnTo>
                    <a:pt x="59524" y="15265"/>
                  </a:lnTo>
                  <a:lnTo>
                    <a:pt x="59524" y="28676"/>
                  </a:lnTo>
                  <a:lnTo>
                    <a:pt x="59474" y="40424"/>
                  </a:lnTo>
                  <a:lnTo>
                    <a:pt x="58534" y="48729"/>
                  </a:lnTo>
                  <a:lnTo>
                    <a:pt x="48171" y="48729"/>
                  </a:lnTo>
                  <a:lnTo>
                    <a:pt x="47104" y="40424"/>
                  </a:lnTo>
                  <a:lnTo>
                    <a:pt x="47104" y="28676"/>
                  </a:lnTo>
                  <a:lnTo>
                    <a:pt x="48094" y="19977"/>
                  </a:lnTo>
                  <a:lnTo>
                    <a:pt x="58534" y="19977"/>
                  </a:lnTo>
                  <a:lnTo>
                    <a:pt x="59524" y="28676"/>
                  </a:lnTo>
                  <a:lnTo>
                    <a:pt x="59524" y="15265"/>
                  </a:lnTo>
                  <a:lnTo>
                    <a:pt x="47256" y="15265"/>
                  </a:lnTo>
                  <a:lnTo>
                    <a:pt x="41224" y="20891"/>
                  </a:lnTo>
                  <a:lnTo>
                    <a:pt x="41224" y="47345"/>
                  </a:lnTo>
                  <a:lnTo>
                    <a:pt x="46570" y="53378"/>
                  </a:lnTo>
                  <a:lnTo>
                    <a:pt x="58851" y="53378"/>
                  </a:lnTo>
                  <a:lnTo>
                    <a:pt x="65252" y="48729"/>
                  </a:lnTo>
                  <a:lnTo>
                    <a:pt x="65468" y="48577"/>
                  </a:lnTo>
                  <a:lnTo>
                    <a:pt x="65468" y="21424"/>
                  </a:lnTo>
                  <a:close/>
                </a:path>
                <a:path w="340995" h="53975">
                  <a:moveTo>
                    <a:pt x="94665" y="19062"/>
                  </a:moveTo>
                  <a:lnTo>
                    <a:pt x="90855" y="15265"/>
                  </a:lnTo>
                  <a:lnTo>
                    <a:pt x="81864" y="15265"/>
                  </a:lnTo>
                  <a:lnTo>
                    <a:pt x="78879" y="17310"/>
                  </a:lnTo>
                  <a:lnTo>
                    <a:pt x="77292" y="20294"/>
                  </a:lnTo>
                  <a:lnTo>
                    <a:pt x="77127" y="20294"/>
                  </a:lnTo>
                  <a:lnTo>
                    <a:pt x="76835" y="15875"/>
                  </a:lnTo>
                  <a:lnTo>
                    <a:pt x="71716" y="15875"/>
                  </a:lnTo>
                  <a:lnTo>
                    <a:pt x="71780" y="18846"/>
                  </a:lnTo>
                  <a:lnTo>
                    <a:pt x="72021" y="21056"/>
                  </a:lnTo>
                  <a:lnTo>
                    <a:pt x="72021" y="25400"/>
                  </a:lnTo>
                  <a:lnTo>
                    <a:pt x="72021" y="52768"/>
                  </a:lnTo>
                  <a:lnTo>
                    <a:pt x="77876" y="52768"/>
                  </a:lnTo>
                  <a:lnTo>
                    <a:pt x="77876" y="28295"/>
                  </a:lnTo>
                  <a:lnTo>
                    <a:pt x="77952" y="27152"/>
                  </a:lnTo>
                  <a:lnTo>
                    <a:pt x="78879" y="22263"/>
                  </a:lnTo>
                  <a:lnTo>
                    <a:pt x="81241" y="20205"/>
                  </a:lnTo>
                  <a:lnTo>
                    <a:pt x="87972" y="20205"/>
                  </a:lnTo>
                  <a:lnTo>
                    <a:pt x="88785" y="24650"/>
                  </a:lnTo>
                  <a:lnTo>
                    <a:pt x="88785" y="52768"/>
                  </a:lnTo>
                  <a:lnTo>
                    <a:pt x="94665" y="52768"/>
                  </a:lnTo>
                  <a:lnTo>
                    <a:pt x="94665" y="19062"/>
                  </a:lnTo>
                  <a:close/>
                </a:path>
                <a:path w="340995" h="53975">
                  <a:moveTo>
                    <a:pt x="116687" y="15862"/>
                  </a:moveTo>
                  <a:lnTo>
                    <a:pt x="109588" y="15862"/>
                  </a:lnTo>
                  <a:lnTo>
                    <a:pt x="109588" y="6108"/>
                  </a:lnTo>
                  <a:lnTo>
                    <a:pt x="103733" y="7785"/>
                  </a:lnTo>
                  <a:lnTo>
                    <a:pt x="103733" y="15862"/>
                  </a:lnTo>
                  <a:lnTo>
                    <a:pt x="99199" y="15862"/>
                  </a:lnTo>
                  <a:lnTo>
                    <a:pt x="99199" y="20370"/>
                  </a:lnTo>
                  <a:lnTo>
                    <a:pt x="103733" y="20370"/>
                  </a:lnTo>
                  <a:lnTo>
                    <a:pt x="103733" y="46824"/>
                  </a:lnTo>
                  <a:lnTo>
                    <a:pt x="104482" y="49352"/>
                  </a:lnTo>
                  <a:lnTo>
                    <a:pt x="105930" y="51015"/>
                  </a:lnTo>
                  <a:lnTo>
                    <a:pt x="107378" y="52628"/>
                  </a:lnTo>
                  <a:lnTo>
                    <a:pt x="109448" y="53238"/>
                  </a:lnTo>
                  <a:lnTo>
                    <a:pt x="113626" y="53238"/>
                  </a:lnTo>
                  <a:lnTo>
                    <a:pt x="114998" y="52997"/>
                  </a:lnTo>
                  <a:lnTo>
                    <a:pt x="116065" y="52628"/>
                  </a:lnTo>
                  <a:lnTo>
                    <a:pt x="115836" y="48133"/>
                  </a:lnTo>
                  <a:lnTo>
                    <a:pt x="115163" y="48272"/>
                  </a:lnTo>
                  <a:lnTo>
                    <a:pt x="114388" y="48361"/>
                  </a:lnTo>
                  <a:lnTo>
                    <a:pt x="111353" y="48361"/>
                  </a:lnTo>
                  <a:lnTo>
                    <a:pt x="109588" y="47040"/>
                  </a:lnTo>
                  <a:lnTo>
                    <a:pt x="109588" y="20370"/>
                  </a:lnTo>
                  <a:lnTo>
                    <a:pt x="116687" y="20370"/>
                  </a:lnTo>
                  <a:lnTo>
                    <a:pt x="116687" y="15862"/>
                  </a:lnTo>
                  <a:close/>
                </a:path>
                <a:path w="340995" h="53975">
                  <a:moveTo>
                    <a:pt x="154800" y="47663"/>
                  </a:moveTo>
                  <a:lnTo>
                    <a:pt x="140144" y="47663"/>
                  </a:lnTo>
                  <a:lnTo>
                    <a:pt x="140144" y="28359"/>
                  </a:lnTo>
                  <a:lnTo>
                    <a:pt x="153035" y="28359"/>
                  </a:lnTo>
                  <a:lnTo>
                    <a:pt x="153035" y="23418"/>
                  </a:lnTo>
                  <a:lnTo>
                    <a:pt x="140144" y="23418"/>
                  </a:lnTo>
                  <a:lnTo>
                    <a:pt x="140144" y="6489"/>
                  </a:lnTo>
                  <a:lnTo>
                    <a:pt x="153873" y="6489"/>
                  </a:lnTo>
                  <a:lnTo>
                    <a:pt x="153873" y="1371"/>
                  </a:lnTo>
                  <a:lnTo>
                    <a:pt x="134289" y="1371"/>
                  </a:lnTo>
                  <a:lnTo>
                    <a:pt x="134289" y="52755"/>
                  </a:lnTo>
                  <a:lnTo>
                    <a:pt x="154800" y="52755"/>
                  </a:lnTo>
                  <a:lnTo>
                    <a:pt x="154800" y="47663"/>
                  </a:lnTo>
                  <a:close/>
                </a:path>
                <a:path w="340995" h="53975">
                  <a:moveTo>
                    <a:pt x="166039" y="0"/>
                  </a:moveTo>
                  <a:lnTo>
                    <a:pt x="160197" y="0"/>
                  </a:lnTo>
                  <a:lnTo>
                    <a:pt x="160197" y="52768"/>
                  </a:lnTo>
                  <a:lnTo>
                    <a:pt x="166039" y="52768"/>
                  </a:lnTo>
                  <a:lnTo>
                    <a:pt x="166039" y="0"/>
                  </a:lnTo>
                  <a:close/>
                </a:path>
                <a:path w="340995" h="53975">
                  <a:moveTo>
                    <a:pt x="196100" y="30505"/>
                  </a:moveTo>
                  <a:lnTo>
                    <a:pt x="196062" y="23114"/>
                  </a:lnTo>
                  <a:lnTo>
                    <a:pt x="194843" y="19837"/>
                  </a:lnTo>
                  <a:lnTo>
                    <a:pt x="193141" y="15265"/>
                  </a:lnTo>
                  <a:lnTo>
                    <a:pt x="190627" y="15265"/>
                  </a:lnTo>
                  <a:lnTo>
                    <a:pt x="190627" y="23114"/>
                  </a:lnTo>
                  <a:lnTo>
                    <a:pt x="190449" y="30505"/>
                  </a:lnTo>
                  <a:lnTo>
                    <a:pt x="178955" y="30505"/>
                  </a:lnTo>
                  <a:lnTo>
                    <a:pt x="179171" y="25476"/>
                  </a:lnTo>
                  <a:lnTo>
                    <a:pt x="181152" y="19837"/>
                  </a:lnTo>
                  <a:lnTo>
                    <a:pt x="187794" y="19837"/>
                  </a:lnTo>
                  <a:lnTo>
                    <a:pt x="190627" y="23114"/>
                  </a:lnTo>
                  <a:lnTo>
                    <a:pt x="190627" y="15265"/>
                  </a:lnTo>
                  <a:lnTo>
                    <a:pt x="178181" y="15265"/>
                  </a:lnTo>
                  <a:lnTo>
                    <a:pt x="173151" y="22733"/>
                  </a:lnTo>
                  <a:lnTo>
                    <a:pt x="173253" y="46139"/>
                  </a:lnTo>
                  <a:lnTo>
                    <a:pt x="177723" y="53238"/>
                  </a:lnTo>
                  <a:lnTo>
                    <a:pt x="189471" y="53238"/>
                  </a:lnTo>
                  <a:lnTo>
                    <a:pt x="192595" y="52616"/>
                  </a:lnTo>
                  <a:lnTo>
                    <a:pt x="194665" y="51485"/>
                  </a:lnTo>
                  <a:lnTo>
                    <a:pt x="194043" y="48564"/>
                  </a:lnTo>
                  <a:lnTo>
                    <a:pt x="193751" y="47129"/>
                  </a:lnTo>
                  <a:lnTo>
                    <a:pt x="192290" y="47980"/>
                  </a:lnTo>
                  <a:lnTo>
                    <a:pt x="190157" y="48564"/>
                  </a:lnTo>
                  <a:lnTo>
                    <a:pt x="183375" y="48564"/>
                  </a:lnTo>
                  <a:lnTo>
                    <a:pt x="178955" y="46139"/>
                  </a:lnTo>
                  <a:lnTo>
                    <a:pt x="178866" y="34848"/>
                  </a:lnTo>
                  <a:lnTo>
                    <a:pt x="196037" y="34848"/>
                  </a:lnTo>
                  <a:lnTo>
                    <a:pt x="196100" y="30505"/>
                  </a:lnTo>
                  <a:close/>
                </a:path>
                <a:path w="340995" h="53975">
                  <a:moveTo>
                    <a:pt x="223761" y="15862"/>
                  </a:moveTo>
                  <a:lnTo>
                    <a:pt x="217970" y="15862"/>
                  </a:lnTo>
                  <a:lnTo>
                    <a:pt x="213385" y="36601"/>
                  </a:lnTo>
                  <a:lnTo>
                    <a:pt x="212864" y="39408"/>
                  </a:lnTo>
                  <a:lnTo>
                    <a:pt x="212242" y="42545"/>
                  </a:lnTo>
                  <a:lnTo>
                    <a:pt x="211861" y="45605"/>
                  </a:lnTo>
                  <a:lnTo>
                    <a:pt x="211645" y="45605"/>
                  </a:lnTo>
                  <a:lnTo>
                    <a:pt x="211188" y="42418"/>
                  </a:lnTo>
                  <a:lnTo>
                    <a:pt x="210578" y="39116"/>
                  </a:lnTo>
                  <a:lnTo>
                    <a:pt x="210045" y="36601"/>
                  </a:lnTo>
                  <a:lnTo>
                    <a:pt x="205384" y="15862"/>
                  </a:lnTo>
                  <a:lnTo>
                    <a:pt x="199275" y="15862"/>
                  </a:lnTo>
                  <a:lnTo>
                    <a:pt x="208902" y="52768"/>
                  </a:lnTo>
                  <a:lnTo>
                    <a:pt x="214160" y="52768"/>
                  </a:lnTo>
                  <a:lnTo>
                    <a:pt x="223761" y="15862"/>
                  </a:lnTo>
                  <a:close/>
                </a:path>
                <a:path w="340995" h="53975">
                  <a:moveTo>
                    <a:pt x="248081" y="52755"/>
                  </a:moveTo>
                  <a:lnTo>
                    <a:pt x="247713" y="50406"/>
                  </a:lnTo>
                  <a:lnTo>
                    <a:pt x="247713" y="48882"/>
                  </a:lnTo>
                  <a:lnTo>
                    <a:pt x="247713" y="33705"/>
                  </a:lnTo>
                  <a:lnTo>
                    <a:pt x="247713" y="20129"/>
                  </a:lnTo>
                  <a:lnTo>
                    <a:pt x="247548" y="19888"/>
                  </a:lnTo>
                  <a:lnTo>
                    <a:pt x="244500" y="15252"/>
                  </a:lnTo>
                  <a:lnTo>
                    <a:pt x="241896" y="15252"/>
                  </a:lnTo>
                  <a:lnTo>
                    <a:pt x="241896" y="33705"/>
                  </a:lnTo>
                  <a:lnTo>
                    <a:pt x="241896" y="42557"/>
                  </a:lnTo>
                  <a:lnTo>
                    <a:pt x="241731" y="43230"/>
                  </a:lnTo>
                  <a:lnTo>
                    <a:pt x="241058" y="46913"/>
                  </a:lnTo>
                  <a:lnTo>
                    <a:pt x="238848" y="48793"/>
                  </a:lnTo>
                  <a:lnTo>
                    <a:pt x="234188" y="48793"/>
                  </a:lnTo>
                  <a:lnTo>
                    <a:pt x="231762" y="47053"/>
                  </a:lnTo>
                  <a:lnTo>
                    <a:pt x="231762" y="34239"/>
                  </a:lnTo>
                  <a:lnTo>
                    <a:pt x="238848" y="33705"/>
                  </a:lnTo>
                  <a:lnTo>
                    <a:pt x="241896" y="33705"/>
                  </a:lnTo>
                  <a:lnTo>
                    <a:pt x="241896" y="15252"/>
                  </a:lnTo>
                  <a:lnTo>
                    <a:pt x="233438" y="15252"/>
                  </a:lnTo>
                  <a:lnTo>
                    <a:pt x="230009" y="16548"/>
                  </a:lnTo>
                  <a:lnTo>
                    <a:pt x="228473" y="17703"/>
                  </a:lnTo>
                  <a:lnTo>
                    <a:pt x="229768" y="21805"/>
                  </a:lnTo>
                  <a:lnTo>
                    <a:pt x="231521" y="20675"/>
                  </a:lnTo>
                  <a:lnTo>
                    <a:pt x="233578" y="19888"/>
                  </a:lnTo>
                  <a:lnTo>
                    <a:pt x="240538" y="19888"/>
                  </a:lnTo>
                  <a:lnTo>
                    <a:pt x="241731" y="23329"/>
                  </a:lnTo>
                  <a:lnTo>
                    <a:pt x="241731" y="29425"/>
                  </a:lnTo>
                  <a:lnTo>
                    <a:pt x="233438" y="29514"/>
                  </a:lnTo>
                  <a:lnTo>
                    <a:pt x="226047" y="33616"/>
                  </a:lnTo>
                  <a:lnTo>
                    <a:pt x="226047" y="49174"/>
                  </a:lnTo>
                  <a:lnTo>
                    <a:pt x="229844" y="53378"/>
                  </a:lnTo>
                  <a:lnTo>
                    <a:pt x="237947" y="53378"/>
                  </a:lnTo>
                  <a:lnTo>
                    <a:pt x="240538" y="51689"/>
                  </a:lnTo>
                  <a:lnTo>
                    <a:pt x="242125" y="48882"/>
                  </a:lnTo>
                  <a:lnTo>
                    <a:pt x="242354" y="48882"/>
                  </a:lnTo>
                  <a:lnTo>
                    <a:pt x="242735" y="52755"/>
                  </a:lnTo>
                  <a:lnTo>
                    <a:pt x="248081" y="52755"/>
                  </a:lnTo>
                  <a:close/>
                </a:path>
                <a:path w="340995" h="53975">
                  <a:moveTo>
                    <a:pt x="269494" y="15862"/>
                  </a:moveTo>
                  <a:lnTo>
                    <a:pt x="262394" y="15862"/>
                  </a:lnTo>
                  <a:lnTo>
                    <a:pt x="262394" y="6108"/>
                  </a:lnTo>
                  <a:lnTo>
                    <a:pt x="256540" y="7785"/>
                  </a:lnTo>
                  <a:lnTo>
                    <a:pt x="256540" y="15862"/>
                  </a:lnTo>
                  <a:lnTo>
                    <a:pt x="252006" y="15862"/>
                  </a:lnTo>
                  <a:lnTo>
                    <a:pt x="252006" y="20370"/>
                  </a:lnTo>
                  <a:lnTo>
                    <a:pt x="256540" y="20370"/>
                  </a:lnTo>
                  <a:lnTo>
                    <a:pt x="256540" y="46824"/>
                  </a:lnTo>
                  <a:lnTo>
                    <a:pt x="257289" y="49352"/>
                  </a:lnTo>
                  <a:lnTo>
                    <a:pt x="258737" y="51015"/>
                  </a:lnTo>
                  <a:lnTo>
                    <a:pt x="260197" y="52628"/>
                  </a:lnTo>
                  <a:lnTo>
                    <a:pt x="262255" y="53238"/>
                  </a:lnTo>
                  <a:lnTo>
                    <a:pt x="266446" y="53238"/>
                  </a:lnTo>
                  <a:lnTo>
                    <a:pt x="267817" y="52997"/>
                  </a:lnTo>
                  <a:lnTo>
                    <a:pt x="268871" y="52628"/>
                  </a:lnTo>
                  <a:lnTo>
                    <a:pt x="268655" y="48133"/>
                  </a:lnTo>
                  <a:lnTo>
                    <a:pt x="267970" y="48272"/>
                  </a:lnTo>
                  <a:lnTo>
                    <a:pt x="267195" y="48361"/>
                  </a:lnTo>
                  <a:lnTo>
                    <a:pt x="264160" y="48361"/>
                  </a:lnTo>
                  <a:lnTo>
                    <a:pt x="262394" y="47040"/>
                  </a:lnTo>
                  <a:lnTo>
                    <a:pt x="262394" y="20370"/>
                  </a:lnTo>
                  <a:lnTo>
                    <a:pt x="269494" y="20370"/>
                  </a:lnTo>
                  <a:lnTo>
                    <a:pt x="269494" y="15862"/>
                  </a:lnTo>
                  <a:close/>
                </a:path>
                <a:path w="340995" h="53975">
                  <a:moveTo>
                    <a:pt x="280530" y="15862"/>
                  </a:moveTo>
                  <a:lnTo>
                    <a:pt x="274675" y="15862"/>
                  </a:lnTo>
                  <a:lnTo>
                    <a:pt x="274675" y="52755"/>
                  </a:lnTo>
                  <a:lnTo>
                    <a:pt x="280530" y="52755"/>
                  </a:lnTo>
                  <a:lnTo>
                    <a:pt x="280530" y="15862"/>
                  </a:lnTo>
                  <a:close/>
                </a:path>
                <a:path w="340995" h="53975">
                  <a:moveTo>
                    <a:pt x="281063" y="8623"/>
                  </a:moveTo>
                  <a:lnTo>
                    <a:pt x="281000" y="4051"/>
                  </a:lnTo>
                  <a:lnTo>
                    <a:pt x="279615" y="2501"/>
                  </a:lnTo>
                  <a:lnTo>
                    <a:pt x="275577" y="2501"/>
                  </a:lnTo>
                  <a:lnTo>
                    <a:pt x="274053" y="4051"/>
                  </a:lnTo>
                  <a:lnTo>
                    <a:pt x="274053" y="8623"/>
                  </a:lnTo>
                  <a:lnTo>
                    <a:pt x="275501" y="10147"/>
                  </a:lnTo>
                  <a:lnTo>
                    <a:pt x="279615" y="10147"/>
                  </a:lnTo>
                  <a:lnTo>
                    <a:pt x="281063" y="8623"/>
                  </a:lnTo>
                  <a:close/>
                </a:path>
                <a:path w="340995" h="53975">
                  <a:moveTo>
                    <a:pt x="311340" y="21424"/>
                  </a:moveTo>
                  <a:lnTo>
                    <a:pt x="310083" y="19977"/>
                  </a:lnTo>
                  <a:lnTo>
                    <a:pt x="306006" y="15265"/>
                  </a:lnTo>
                  <a:lnTo>
                    <a:pt x="305371" y="15265"/>
                  </a:lnTo>
                  <a:lnTo>
                    <a:pt x="305371" y="28676"/>
                  </a:lnTo>
                  <a:lnTo>
                    <a:pt x="305320" y="40424"/>
                  </a:lnTo>
                  <a:lnTo>
                    <a:pt x="304393" y="48729"/>
                  </a:lnTo>
                  <a:lnTo>
                    <a:pt x="294030" y="48729"/>
                  </a:lnTo>
                  <a:lnTo>
                    <a:pt x="292963" y="40424"/>
                  </a:lnTo>
                  <a:lnTo>
                    <a:pt x="292963" y="28676"/>
                  </a:lnTo>
                  <a:lnTo>
                    <a:pt x="293954" y="19977"/>
                  </a:lnTo>
                  <a:lnTo>
                    <a:pt x="304393" y="19977"/>
                  </a:lnTo>
                  <a:lnTo>
                    <a:pt x="305371" y="28676"/>
                  </a:lnTo>
                  <a:lnTo>
                    <a:pt x="305371" y="15265"/>
                  </a:lnTo>
                  <a:lnTo>
                    <a:pt x="293116" y="15265"/>
                  </a:lnTo>
                  <a:lnTo>
                    <a:pt x="287096" y="20891"/>
                  </a:lnTo>
                  <a:lnTo>
                    <a:pt x="287096" y="47345"/>
                  </a:lnTo>
                  <a:lnTo>
                    <a:pt x="292417" y="53378"/>
                  </a:lnTo>
                  <a:lnTo>
                    <a:pt x="304711" y="53378"/>
                  </a:lnTo>
                  <a:lnTo>
                    <a:pt x="311124" y="48729"/>
                  </a:lnTo>
                  <a:lnTo>
                    <a:pt x="311340" y="48577"/>
                  </a:lnTo>
                  <a:lnTo>
                    <a:pt x="311340" y="21424"/>
                  </a:lnTo>
                  <a:close/>
                </a:path>
                <a:path w="340995" h="53975">
                  <a:moveTo>
                    <a:pt x="340525" y="19062"/>
                  </a:moveTo>
                  <a:lnTo>
                    <a:pt x="336715" y="15265"/>
                  </a:lnTo>
                  <a:lnTo>
                    <a:pt x="327710" y="15265"/>
                  </a:lnTo>
                  <a:lnTo>
                    <a:pt x="324739" y="17310"/>
                  </a:lnTo>
                  <a:lnTo>
                    <a:pt x="323151" y="20294"/>
                  </a:lnTo>
                  <a:lnTo>
                    <a:pt x="322986" y="20294"/>
                  </a:lnTo>
                  <a:lnTo>
                    <a:pt x="322694" y="15875"/>
                  </a:lnTo>
                  <a:lnTo>
                    <a:pt x="317576" y="15875"/>
                  </a:lnTo>
                  <a:lnTo>
                    <a:pt x="317652" y="18846"/>
                  </a:lnTo>
                  <a:lnTo>
                    <a:pt x="317881" y="21056"/>
                  </a:lnTo>
                  <a:lnTo>
                    <a:pt x="317881" y="25400"/>
                  </a:lnTo>
                  <a:lnTo>
                    <a:pt x="317881" y="52768"/>
                  </a:lnTo>
                  <a:lnTo>
                    <a:pt x="323748" y="52768"/>
                  </a:lnTo>
                  <a:lnTo>
                    <a:pt x="323748" y="28295"/>
                  </a:lnTo>
                  <a:lnTo>
                    <a:pt x="323824" y="27152"/>
                  </a:lnTo>
                  <a:lnTo>
                    <a:pt x="323977" y="26225"/>
                  </a:lnTo>
                  <a:lnTo>
                    <a:pt x="324739" y="22263"/>
                  </a:lnTo>
                  <a:lnTo>
                    <a:pt x="327113" y="20205"/>
                  </a:lnTo>
                  <a:lnTo>
                    <a:pt x="333819" y="20205"/>
                  </a:lnTo>
                  <a:lnTo>
                    <a:pt x="334657" y="24650"/>
                  </a:lnTo>
                  <a:lnTo>
                    <a:pt x="334657" y="52768"/>
                  </a:lnTo>
                  <a:lnTo>
                    <a:pt x="340525" y="52768"/>
                  </a:lnTo>
                  <a:lnTo>
                    <a:pt x="340525" y="190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1A44052-2B4A-4296-93F5-A08A37ECFB9B}"/>
              </a:ext>
            </a:extLst>
          </p:cNvPr>
          <p:cNvGrpSpPr/>
          <p:nvPr/>
        </p:nvGrpSpPr>
        <p:grpSpPr>
          <a:xfrm>
            <a:off x="3832225" y="5727700"/>
            <a:ext cx="3220720" cy="3733800"/>
            <a:chOff x="3832225" y="5728248"/>
            <a:chExt cx="3220720" cy="3733800"/>
          </a:xfrm>
        </p:grpSpPr>
        <p:sp>
          <p:nvSpPr>
            <p:cNvPr id="79" name="object 79"/>
            <p:cNvSpPr/>
            <p:nvPr/>
          </p:nvSpPr>
          <p:spPr>
            <a:xfrm>
              <a:off x="3832225" y="5728248"/>
              <a:ext cx="3220720" cy="3733800"/>
            </a:xfrm>
            <a:custGeom>
              <a:avLst/>
              <a:gdLst/>
              <a:ahLst/>
              <a:cxnLst/>
              <a:rect l="l" t="t" r="r" b="b"/>
              <a:pathLst>
                <a:path w="3220720" h="3733800">
                  <a:moveTo>
                    <a:pt x="3220148" y="0"/>
                  </a:moveTo>
                  <a:lnTo>
                    <a:pt x="0" y="0"/>
                  </a:lnTo>
                  <a:lnTo>
                    <a:pt x="0" y="3733253"/>
                  </a:lnTo>
                  <a:lnTo>
                    <a:pt x="3220148" y="3733253"/>
                  </a:lnTo>
                  <a:lnTo>
                    <a:pt x="3220148" y="0"/>
                  </a:lnTo>
                  <a:close/>
                </a:path>
              </a:pathLst>
            </a:custGeom>
            <a:solidFill>
              <a:srgbClr val="EB1C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875354" y="6113830"/>
              <a:ext cx="3138170" cy="3298190"/>
            </a:xfrm>
            <a:custGeom>
              <a:avLst/>
              <a:gdLst/>
              <a:ahLst/>
              <a:cxnLst/>
              <a:rect l="l" t="t" r="r" b="b"/>
              <a:pathLst>
                <a:path w="3138170" h="3298190">
                  <a:moveTo>
                    <a:pt x="3137992" y="0"/>
                  </a:moveTo>
                  <a:lnTo>
                    <a:pt x="0" y="0"/>
                  </a:lnTo>
                  <a:lnTo>
                    <a:pt x="0" y="3297847"/>
                  </a:lnTo>
                  <a:lnTo>
                    <a:pt x="3137992" y="3297847"/>
                  </a:lnTo>
                  <a:lnTo>
                    <a:pt x="31379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875354" y="6113627"/>
              <a:ext cx="3138170" cy="3298825"/>
            </a:xfrm>
            <a:custGeom>
              <a:avLst/>
              <a:gdLst/>
              <a:ahLst/>
              <a:cxnLst/>
              <a:rect l="l" t="t" r="r" b="b"/>
              <a:pathLst>
                <a:path w="3138170" h="3298825">
                  <a:moveTo>
                    <a:pt x="0" y="3298253"/>
                  </a:moveTo>
                  <a:lnTo>
                    <a:pt x="3137992" y="3298253"/>
                  </a:lnTo>
                  <a:lnTo>
                    <a:pt x="3137992" y="0"/>
                  </a:lnTo>
                  <a:lnTo>
                    <a:pt x="0" y="0"/>
                  </a:lnTo>
                  <a:lnTo>
                    <a:pt x="0" y="3298253"/>
                  </a:lnTo>
                  <a:close/>
                </a:path>
              </a:pathLst>
            </a:custGeom>
            <a:ln w="60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2" name="object 8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19952" y="6929145"/>
              <a:ext cx="203250" cy="70154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475277" y="6929145"/>
              <a:ext cx="203250" cy="70154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4026811" y="6498120"/>
              <a:ext cx="548005" cy="207645"/>
            </a:xfrm>
            <a:custGeom>
              <a:avLst/>
              <a:gdLst/>
              <a:ahLst/>
              <a:cxnLst/>
              <a:rect l="l" t="t" r="r" b="b"/>
              <a:pathLst>
                <a:path w="548004" h="207645">
                  <a:moveTo>
                    <a:pt x="34141" y="113055"/>
                  </a:moveTo>
                  <a:lnTo>
                    <a:pt x="22190" y="113055"/>
                  </a:lnTo>
                  <a:lnTo>
                    <a:pt x="22190" y="71145"/>
                  </a:lnTo>
                  <a:lnTo>
                    <a:pt x="3" y="71145"/>
                  </a:lnTo>
                  <a:lnTo>
                    <a:pt x="3" y="113055"/>
                  </a:lnTo>
                  <a:lnTo>
                    <a:pt x="3" y="165163"/>
                  </a:lnTo>
                  <a:lnTo>
                    <a:pt x="3" y="207073"/>
                  </a:lnTo>
                  <a:lnTo>
                    <a:pt x="22190" y="207073"/>
                  </a:lnTo>
                  <a:lnTo>
                    <a:pt x="22190" y="165163"/>
                  </a:lnTo>
                  <a:lnTo>
                    <a:pt x="34141" y="165163"/>
                  </a:lnTo>
                  <a:lnTo>
                    <a:pt x="34141" y="113055"/>
                  </a:lnTo>
                  <a:close/>
                </a:path>
                <a:path w="548004" h="207645">
                  <a:moveTo>
                    <a:pt x="547742" y="113055"/>
                  </a:moveTo>
                  <a:lnTo>
                    <a:pt x="0" y="113055"/>
                  </a:lnTo>
                  <a:lnTo>
                    <a:pt x="0" y="71155"/>
                  </a:lnTo>
                  <a:lnTo>
                    <a:pt x="547742" y="71155"/>
                  </a:lnTo>
                  <a:lnTo>
                    <a:pt x="547742" y="113055"/>
                  </a:lnTo>
                  <a:close/>
                </a:path>
                <a:path w="548004" h="207645">
                  <a:moveTo>
                    <a:pt x="374895" y="79260"/>
                  </a:moveTo>
                  <a:lnTo>
                    <a:pt x="195546" y="79260"/>
                  </a:lnTo>
                  <a:lnTo>
                    <a:pt x="195546" y="71144"/>
                  </a:lnTo>
                  <a:lnTo>
                    <a:pt x="374895" y="71144"/>
                  </a:lnTo>
                  <a:lnTo>
                    <a:pt x="374895" y="79260"/>
                  </a:lnTo>
                  <a:close/>
                </a:path>
                <a:path w="548004" h="207645">
                  <a:moveTo>
                    <a:pt x="374895" y="113055"/>
                  </a:moveTo>
                  <a:lnTo>
                    <a:pt x="195546" y="113055"/>
                  </a:lnTo>
                  <a:lnTo>
                    <a:pt x="195546" y="104785"/>
                  </a:lnTo>
                  <a:lnTo>
                    <a:pt x="374895" y="104785"/>
                  </a:lnTo>
                  <a:lnTo>
                    <a:pt x="374895" y="113055"/>
                  </a:lnTo>
                  <a:close/>
                </a:path>
                <a:path w="548004" h="207645">
                  <a:moveTo>
                    <a:pt x="365217" y="104940"/>
                  </a:moveTo>
                  <a:lnTo>
                    <a:pt x="205223" y="104940"/>
                  </a:lnTo>
                  <a:lnTo>
                    <a:pt x="205223" y="79262"/>
                  </a:lnTo>
                  <a:lnTo>
                    <a:pt x="365217" y="79262"/>
                  </a:lnTo>
                  <a:lnTo>
                    <a:pt x="365217" y="104940"/>
                  </a:lnTo>
                  <a:close/>
                </a:path>
                <a:path w="548004" h="207645">
                  <a:moveTo>
                    <a:pt x="512512" y="113055"/>
                  </a:moveTo>
                  <a:lnTo>
                    <a:pt x="489324" y="113055"/>
                  </a:lnTo>
                  <a:lnTo>
                    <a:pt x="489324" y="164783"/>
                  </a:lnTo>
                  <a:lnTo>
                    <a:pt x="512512" y="164783"/>
                  </a:lnTo>
                  <a:lnTo>
                    <a:pt x="512512" y="113055"/>
                  </a:lnTo>
                  <a:close/>
                </a:path>
                <a:path w="548004" h="207645">
                  <a:moveTo>
                    <a:pt x="79886" y="113055"/>
                  </a:moveTo>
                  <a:lnTo>
                    <a:pt x="56694" y="113055"/>
                  </a:lnTo>
                  <a:lnTo>
                    <a:pt x="56694" y="164783"/>
                  </a:lnTo>
                  <a:lnTo>
                    <a:pt x="79886" y="164783"/>
                  </a:lnTo>
                  <a:lnTo>
                    <a:pt x="79886" y="113055"/>
                  </a:lnTo>
                  <a:close/>
                </a:path>
                <a:path w="548004" h="207645">
                  <a:moveTo>
                    <a:pt x="75784" y="113055"/>
                  </a:moveTo>
                  <a:lnTo>
                    <a:pt x="60811" y="113055"/>
                  </a:lnTo>
                  <a:lnTo>
                    <a:pt x="60811" y="131305"/>
                  </a:lnTo>
                  <a:lnTo>
                    <a:pt x="60811" y="134899"/>
                  </a:lnTo>
                  <a:lnTo>
                    <a:pt x="63529" y="137820"/>
                  </a:lnTo>
                  <a:lnTo>
                    <a:pt x="66907" y="137820"/>
                  </a:lnTo>
                  <a:lnTo>
                    <a:pt x="69688" y="137820"/>
                  </a:lnTo>
                  <a:lnTo>
                    <a:pt x="73041" y="137820"/>
                  </a:lnTo>
                  <a:lnTo>
                    <a:pt x="75784" y="134899"/>
                  </a:lnTo>
                  <a:lnTo>
                    <a:pt x="75784" y="131305"/>
                  </a:lnTo>
                  <a:lnTo>
                    <a:pt x="75784" y="113055"/>
                  </a:lnTo>
                  <a:close/>
                </a:path>
                <a:path w="548004" h="207645">
                  <a:moveTo>
                    <a:pt x="508384" y="113055"/>
                  </a:moveTo>
                  <a:lnTo>
                    <a:pt x="493424" y="113055"/>
                  </a:lnTo>
                  <a:lnTo>
                    <a:pt x="493424" y="131305"/>
                  </a:lnTo>
                  <a:lnTo>
                    <a:pt x="493424" y="134899"/>
                  </a:lnTo>
                  <a:lnTo>
                    <a:pt x="496142" y="137820"/>
                  </a:lnTo>
                  <a:lnTo>
                    <a:pt x="499520" y="137820"/>
                  </a:lnTo>
                  <a:lnTo>
                    <a:pt x="502288" y="137820"/>
                  </a:lnTo>
                  <a:lnTo>
                    <a:pt x="505654" y="137820"/>
                  </a:lnTo>
                  <a:lnTo>
                    <a:pt x="508384" y="134899"/>
                  </a:lnTo>
                  <a:lnTo>
                    <a:pt x="508384" y="131305"/>
                  </a:lnTo>
                  <a:lnTo>
                    <a:pt x="508384" y="113055"/>
                  </a:lnTo>
                  <a:close/>
                </a:path>
                <a:path w="548004" h="207645">
                  <a:moveTo>
                    <a:pt x="79886" y="164782"/>
                  </a:moveTo>
                  <a:lnTo>
                    <a:pt x="82681" y="183921"/>
                  </a:lnTo>
                  <a:lnTo>
                    <a:pt x="89468" y="195154"/>
                  </a:lnTo>
                  <a:lnTo>
                    <a:pt x="97856" y="200558"/>
                  </a:lnTo>
                  <a:lnTo>
                    <a:pt x="105451" y="202209"/>
                  </a:lnTo>
                  <a:lnTo>
                    <a:pt x="110189" y="202209"/>
                  </a:lnTo>
                  <a:lnTo>
                    <a:pt x="110189" y="176911"/>
                  </a:lnTo>
                  <a:lnTo>
                    <a:pt x="105464" y="176911"/>
                  </a:lnTo>
                  <a:lnTo>
                    <a:pt x="97872" y="175347"/>
                  </a:lnTo>
                  <a:lnTo>
                    <a:pt x="89480" y="167892"/>
                  </a:lnTo>
                  <a:lnTo>
                    <a:pt x="82684" y="150395"/>
                  </a:lnTo>
                  <a:lnTo>
                    <a:pt x="79886" y="118706"/>
                  </a:lnTo>
                  <a:lnTo>
                    <a:pt x="79886" y="164782"/>
                  </a:lnTo>
                  <a:close/>
                </a:path>
                <a:path w="548004" h="207645">
                  <a:moveTo>
                    <a:pt x="489309" y="164782"/>
                  </a:moveTo>
                  <a:lnTo>
                    <a:pt x="486513" y="183921"/>
                  </a:lnTo>
                  <a:lnTo>
                    <a:pt x="479722" y="195154"/>
                  </a:lnTo>
                  <a:lnTo>
                    <a:pt x="471333" y="200558"/>
                  </a:lnTo>
                  <a:lnTo>
                    <a:pt x="463744" y="202209"/>
                  </a:lnTo>
                  <a:lnTo>
                    <a:pt x="459007" y="202209"/>
                  </a:lnTo>
                  <a:lnTo>
                    <a:pt x="459007" y="176911"/>
                  </a:lnTo>
                  <a:lnTo>
                    <a:pt x="463731" y="176911"/>
                  </a:lnTo>
                  <a:lnTo>
                    <a:pt x="471323" y="175347"/>
                  </a:lnTo>
                  <a:lnTo>
                    <a:pt x="479716" y="167892"/>
                  </a:lnTo>
                  <a:lnTo>
                    <a:pt x="486511" y="150395"/>
                  </a:lnTo>
                  <a:lnTo>
                    <a:pt x="489309" y="118706"/>
                  </a:lnTo>
                  <a:lnTo>
                    <a:pt x="489309" y="164782"/>
                  </a:lnTo>
                  <a:close/>
                </a:path>
                <a:path w="548004" h="207645">
                  <a:moveTo>
                    <a:pt x="464074" y="202209"/>
                  </a:moveTo>
                  <a:lnTo>
                    <a:pt x="105478" y="202209"/>
                  </a:lnTo>
                  <a:lnTo>
                    <a:pt x="105478" y="176913"/>
                  </a:lnTo>
                  <a:lnTo>
                    <a:pt x="464074" y="176913"/>
                  </a:lnTo>
                  <a:lnTo>
                    <a:pt x="464074" y="202209"/>
                  </a:lnTo>
                  <a:close/>
                </a:path>
                <a:path w="548004" h="207645">
                  <a:moveTo>
                    <a:pt x="506429" y="71145"/>
                  </a:moveTo>
                  <a:lnTo>
                    <a:pt x="487825" y="71145"/>
                  </a:lnTo>
                  <a:lnTo>
                    <a:pt x="487825" y="61173"/>
                  </a:lnTo>
                  <a:lnTo>
                    <a:pt x="506429" y="61173"/>
                  </a:lnTo>
                  <a:lnTo>
                    <a:pt x="506429" y="71145"/>
                  </a:lnTo>
                  <a:close/>
                </a:path>
                <a:path w="548004" h="207645">
                  <a:moveTo>
                    <a:pt x="500002" y="61188"/>
                  </a:moveTo>
                  <a:lnTo>
                    <a:pt x="494198" y="61188"/>
                  </a:lnTo>
                  <a:lnTo>
                    <a:pt x="493716" y="61188"/>
                  </a:lnTo>
                  <a:lnTo>
                    <a:pt x="493322" y="60756"/>
                  </a:lnTo>
                  <a:lnTo>
                    <a:pt x="493322" y="60236"/>
                  </a:lnTo>
                  <a:lnTo>
                    <a:pt x="493322" y="952"/>
                  </a:lnTo>
                  <a:lnTo>
                    <a:pt x="493322" y="431"/>
                  </a:lnTo>
                  <a:lnTo>
                    <a:pt x="493716" y="0"/>
                  </a:lnTo>
                  <a:lnTo>
                    <a:pt x="494198" y="0"/>
                  </a:lnTo>
                  <a:lnTo>
                    <a:pt x="500002" y="0"/>
                  </a:lnTo>
                  <a:lnTo>
                    <a:pt x="500510" y="0"/>
                  </a:lnTo>
                  <a:lnTo>
                    <a:pt x="500904" y="431"/>
                  </a:lnTo>
                  <a:lnTo>
                    <a:pt x="500904" y="952"/>
                  </a:lnTo>
                  <a:lnTo>
                    <a:pt x="500904" y="60236"/>
                  </a:lnTo>
                  <a:lnTo>
                    <a:pt x="500904" y="60756"/>
                  </a:lnTo>
                  <a:lnTo>
                    <a:pt x="500510" y="61188"/>
                  </a:lnTo>
                  <a:lnTo>
                    <a:pt x="500002" y="61188"/>
                  </a:lnTo>
                  <a:close/>
                </a:path>
              </a:pathLst>
            </a:custGeom>
            <a:ln w="48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073919" y="6296837"/>
              <a:ext cx="442595" cy="298450"/>
            </a:xfrm>
            <a:custGeom>
              <a:avLst/>
              <a:gdLst/>
              <a:ahLst/>
              <a:cxnLst/>
              <a:rect l="l" t="t" r="r" b="b"/>
              <a:pathLst>
                <a:path w="442595" h="298450">
                  <a:moveTo>
                    <a:pt x="442531" y="0"/>
                  </a:moveTo>
                  <a:lnTo>
                    <a:pt x="0" y="297827"/>
                  </a:lnTo>
                </a:path>
              </a:pathLst>
            </a:custGeom>
            <a:ln w="4851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048887" y="6570307"/>
              <a:ext cx="3175" cy="27305"/>
            </a:xfrm>
            <a:custGeom>
              <a:avLst/>
              <a:gdLst/>
              <a:ahLst/>
              <a:cxnLst/>
              <a:rect l="l" t="t" r="r" b="b"/>
              <a:pathLst>
                <a:path w="3175" h="27304">
                  <a:moveTo>
                    <a:pt x="1555" y="-2425"/>
                  </a:moveTo>
                  <a:lnTo>
                    <a:pt x="1555" y="29159"/>
                  </a:lnTo>
                </a:path>
              </a:pathLst>
            </a:custGeom>
            <a:ln w="7962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078554" y="6249263"/>
              <a:ext cx="438150" cy="293370"/>
            </a:xfrm>
            <a:custGeom>
              <a:avLst/>
              <a:gdLst/>
              <a:ahLst/>
              <a:cxnLst/>
              <a:rect l="l" t="t" r="r" b="b"/>
              <a:pathLst>
                <a:path w="438150" h="293370">
                  <a:moveTo>
                    <a:pt x="0" y="292963"/>
                  </a:moveTo>
                  <a:lnTo>
                    <a:pt x="438124" y="0"/>
                  </a:lnTo>
                </a:path>
              </a:pathLst>
            </a:custGeom>
            <a:ln w="4851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539628" y="6245745"/>
              <a:ext cx="6350" cy="24130"/>
            </a:xfrm>
            <a:custGeom>
              <a:avLst/>
              <a:gdLst/>
              <a:ahLst/>
              <a:cxnLst/>
              <a:rect l="l" t="t" r="r" b="b"/>
              <a:pathLst>
                <a:path w="6350" h="24129">
                  <a:moveTo>
                    <a:pt x="0" y="0"/>
                  </a:moveTo>
                  <a:lnTo>
                    <a:pt x="5981" y="23571"/>
                  </a:lnTo>
                </a:path>
              </a:pathLst>
            </a:custGeom>
            <a:ln w="4851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047998" y="6235649"/>
              <a:ext cx="499745" cy="408305"/>
            </a:xfrm>
            <a:custGeom>
              <a:avLst/>
              <a:gdLst/>
              <a:ahLst/>
              <a:cxnLst/>
              <a:rect l="l" t="t" r="r" b="b"/>
              <a:pathLst>
                <a:path w="499745" h="408304">
                  <a:moveTo>
                    <a:pt x="15621" y="365937"/>
                  </a:moveTo>
                  <a:lnTo>
                    <a:pt x="5334" y="372859"/>
                  </a:lnTo>
                  <a:lnTo>
                    <a:pt x="4902" y="369049"/>
                  </a:lnTo>
                </a:path>
                <a:path w="499745" h="408304">
                  <a:moveTo>
                    <a:pt x="431" y="330847"/>
                  </a:moveTo>
                  <a:lnTo>
                    <a:pt x="0" y="327025"/>
                  </a:lnTo>
                  <a:lnTo>
                    <a:pt x="10185" y="320205"/>
                  </a:lnTo>
                </a:path>
                <a:path w="499745" h="408304">
                  <a:moveTo>
                    <a:pt x="478878" y="6807"/>
                  </a:moveTo>
                  <a:lnTo>
                    <a:pt x="489064" y="0"/>
                  </a:lnTo>
                  <a:lnTo>
                    <a:pt x="489927" y="3365"/>
                  </a:lnTo>
                </a:path>
                <a:path w="499745" h="408304">
                  <a:moveTo>
                    <a:pt x="498475" y="37045"/>
                  </a:moveTo>
                  <a:lnTo>
                    <a:pt x="499338" y="40398"/>
                  </a:lnTo>
                  <a:lnTo>
                    <a:pt x="489038" y="47332"/>
                  </a:lnTo>
                </a:path>
                <a:path w="499745" h="408304">
                  <a:moveTo>
                    <a:pt x="468845" y="60883"/>
                  </a:moveTo>
                  <a:lnTo>
                    <a:pt x="448691" y="74447"/>
                  </a:lnTo>
                  <a:lnTo>
                    <a:pt x="461048" y="126225"/>
                  </a:lnTo>
                  <a:lnTo>
                    <a:pt x="481431" y="112382"/>
                  </a:lnTo>
                  <a:lnTo>
                    <a:pt x="468845" y="60883"/>
                  </a:lnTo>
                  <a:close/>
                </a:path>
                <a:path w="499745" h="408304">
                  <a:moveTo>
                    <a:pt x="80175" y="322503"/>
                  </a:moveTo>
                  <a:lnTo>
                    <a:pt x="58559" y="337045"/>
                  </a:lnTo>
                  <a:lnTo>
                    <a:pt x="66014" y="394309"/>
                  </a:lnTo>
                  <a:lnTo>
                    <a:pt x="87934" y="379425"/>
                  </a:lnTo>
                  <a:lnTo>
                    <a:pt x="80175" y="322503"/>
                  </a:lnTo>
                  <a:close/>
                </a:path>
                <a:path w="499745" h="408304">
                  <a:moveTo>
                    <a:pt x="76352" y="325069"/>
                  </a:moveTo>
                  <a:lnTo>
                    <a:pt x="62395" y="334479"/>
                  </a:lnTo>
                  <a:lnTo>
                    <a:pt x="65011" y="354457"/>
                  </a:lnTo>
                  <a:lnTo>
                    <a:pt x="65532" y="358444"/>
                  </a:lnTo>
                  <a:lnTo>
                    <a:pt x="68529" y="359905"/>
                  </a:lnTo>
                  <a:lnTo>
                    <a:pt x="71678" y="357771"/>
                  </a:lnTo>
                  <a:lnTo>
                    <a:pt x="74295" y="356019"/>
                  </a:lnTo>
                  <a:lnTo>
                    <a:pt x="77444" y="353872"/>
                  </a:lnTo>
                  <a:lnTo>
                    <a:pt x="79578" y="348970"/>
                  </a:lnTo>
                  <a:lnTo>
                    <a:pt x="79044" y="344995"/>
                  </a:lnTo>
                  <a:lnTo>
                    <a:pt x="76352" y="325069"/>
                  </a:lnTo>
                  <a:close/>
                </a:path>
                <a:path w="499745" h="408304">
                  <a:moveTo>
                    <a:pt x="465277" y="63284"/>
                  </a:moveTo>
                  <a:lnTo>
                    <a:pt x="452272" y="72047"/>
                  </a:lnTo>
                  <a:lnTo>
                    <a:pt x="456603" y="90144"/>
                  </a:lnTo>
                  <a:lnTo>
                    <a:pt x="457454" y="93726"/>
                  </a:lnTo>
                  <a:lnTo>
                    <a:pt x="460540" y="95034"/>
                  </a:lnTo>
                  <a:lnTo>
                    <a:pt x="463499" y="93040"/>
                  </a:lnTo>
                  <a:lnTo>
                    <a:pt x="465924" y="91389"/>
                  </a:lnTo>
                  <a:lnTo>
                    <a:pt x="468871" y="89408"/>
                  </a:lnTo>
                  <a:lnTo>
                    <a:pt x="470547" y="84899"/>
                  </a:lnTo>
                  <a:lnTo>
                    <a:pt x="469671" y="81343"/>
                  </a:lnTo>
                  <a:lnTo>
                    <a:pt x="465277" y="63284"/>
                  </a:lnTo>
                  <a:close/>
                </a:path>
                <a:path w="499745" h="408304">
                  <a:moveTo>
                    <a:pt x="87934" y="379450"/>
                  </a:moveTo>
                  <a:lnTo>
                    <a:pt x="93513" y="399177"/>
                  </a:lnTo>
                  <a:lnTo>
                    <a:pt x="101680" y="407431"/>
                  </a:lnTo>
                  <a:lnTo>
                    <a:pt x="110475" y="408089"/>
                  </a:lnTo>
                  <a:lnTo>
                    <a:pt x="117932" y="405028"/>
                  </a:lnTo>
                  <a:lnTo>
                    <a:pt x="120865" y="403034"/>
                  </a:lnTo>
                  <a:lnTo>
                    <a:pt x="122415" y="401967"/>
                  </a:lnTo>
                  <a:lnTo>
                    <a:pt x="118338" y="373557"/>
                  </a:lnTo>
                  <a:lnTo>
                    <a:pt x="116497" y="374802"/>
                  </a:lnTo>
                  <a:lnTo>
                    <a:pt x="113893" y="376567"/>
                  </a:lnTo>
                  <a:lnTo>
                    <a:pt x="106502" y="379701"/>
                  </a:lnTo>
                  <a:lnTo>
                    <a:pt x="97464" y="376835"/>
                  </a:lnTo>
                  <a:lnTo>
                    <a:pt x="88424" y="361856"/>
                  </a:lnTo>
                  <a:lnTo>
                    <a:pt x="81026" y="328650"/>
                  </a:lnTo>
                  <a:lnTo>
                    <a:pt x="80651" y="325918"/>
                  </a:lnTo>
                  <a:lnTo>
                    <a:pt x="82584" y="340144"/>
                  </a:lnTo>
                  <a:lnTo>
                    <a:pt x="85465" y="361322"/>
                  </a:lnTo>
                  <a:lnTo>
                    <a:pt x="87934" y="379450"/>
                  </a:lnTo>
                  <a:close/>
                </a:path>
                <a:path w="499745" h="408304">
                  <a:moveTo>
                    <a:pt x="461048" y="126225"/>
                  </a:moveTo>
                  <a:lnTo>
                    <a:pt x="453784" y="173770"/>
                  </a:lnTo>
                  <a:lnTo>
                    <a:pt x="444652" y="181965"/>
                  </a:lnTo>
                  <a:lnTo>
                    <a:pt x="443191" y="182981"/>
                  </a:lnTo>
                  <a:lnTo>
                    <a:pt x="437146" y="156794"/>
                  </a:lnTo>
                  <a:lnTo>
                    <a:pt x="438873" y="155613"/>
                  </a:lnTo>
                  <a:lnTo>
                    <a:pt x="441350" y="153962"/>
                  </a:lnTo>
                  <a:lnTo>
                    <a:pt x="447692" y="147799"/>
                  </a:lnTo>
                  <a:lnTo>
                    <a:pt x="453328" y="135235"/>
                  </a:lnTo>
                  <a:lnTo>
                    <a:pt x="455146" y="113557"/>
                  </a:lnTo>
                  <a:lnTo>
                    <a:pt x="450037" y="80048"/>
                  </a:lnTo>
                  <a:lnTo>
                    <a:pt x="449441" y="77565"/>
                  </a:lnTo>
                  <a:lnTo>
                    <a:pt x="452527" y="90506"/>
                  </a:lnTo>
                  <a:lnTo>
                    <a:pt x="457122" y="109762"/>
                  </a:lnTo>
                  <a:lnTo>
                    <a:pt x="461048" y="126225"/>
                  </a:lnTo>
                  <a:close/>
                </a:path>
              </a:pathLst>
            </a:custGeom>
            <a:ln w="48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184244" y="6434239"/>
              <a:ext cx="284480" cy="194310"/>
            </a:xfrm>
            <a:custGeom>
              <a:avLst/>
              <a:gdLst/>
              <a:ahLst/>
              <a:cxnLst/>
              <a:rect l="l" t="t" r="r" b="b"/>
              <a:pathLst>
                <a:path w="284479" h="194309">
                  <a:moveTo>
                    <a:pt x="283972" y="0"/>
                  </a:moveTo>
                  <a:lnTo>
                    <a:pt x="0" y="193903"/>
                  </a:lnTo>
                </a:path>
              </a:pathLst>
            </a:custGeom>
            <a:ln w="4851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162362" y="6615658"/>
              <a:ext cx="3175" cy="20955"/>
            </a:xfrm>
            <a:custGeom>
              <a:avLst/>
              <a:gdLst/>
              <a:ahLst/>
              <a:cxnLst/>
              <a:rect l="l" t="t" r="r" b="b"/>
              <a:pathLst>
                <a:path w="3175" h="20954">
                  <a:moveTo>
                    <a:pt x="2921" y="20434"/>
                  </a:moveTo>
                  <a:lnTo>
                    <a:pt x="0" y="0"/>
                  </a:lnTo>
                </a:path>
              </a:pathLst>
            </a:custGeom>
            <a:ln w="4851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189197" y="6401701"/>
              <a:ext cx="282575" cy="192405"/>
            </a:xfrm>
            <a:custGeom>
              <a:avLst/>
              <a:gdLst/>
              <a:ahLst/>
              <a:cxnLst/>
              <a:rect l="l" t="t" r="r" b="b"/>
              <a:pathLst>
                <a:path w="282575" h="192404">
                  <a:moveTo>
                    <a:pt x="0" y="191909"/>
                  </a:moveTo>
                  <a:lnTo>
                    <a:pt x="282219" y="0"/>
                  </a:lnTo>
                </a:path>
              </a:pathLst>
            </a:custGeom>
            <a:ln w="4851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490631" y="6393637"/>
              <a:ext cx="4445" cy="19050"/>
            </a:xfrm>
            <a:custGeom>
              <a:avLst/>
              <a:gdLst/>
              <a:ahLst/>
              <a:cxnLst/>
              <a:rect l="l" t="t" r="r" b="b"/>
              <a:pathLst>
                <a:path w="4445" h="19050">
                  <a:moveTo>
                    <a:pt x="0" y="0"/>
                  </a:moveTo>
                  <a:lnTo>
                    <a:pt x="4292" y="18503"/>
                  </a:lnTo>
                </a:path>
              </a:pathLst>
            </a:custGeom>
            <a:ln w="4851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4161879" y="6195263"/>
              <a:ext cx="340360" cy="445770"/>
            </a:xfrm>
            <a:custGeom>
              <a:avLst/>
              <a:gdLst/>
              <a:ahLst/>
              <a:cxnLst/>
              <a:rect l="l" t="t" r="r" b="b"/>
              <a:pathLst>
                <a:path w="340360" h="445770">
                  <a:moveTo>
                    <a:pt x="13208" y="439127"/>
                  </a:moveTo>
                  <a:lnTo>
                    <a:pt x="4051" y="445376"/>
                  </a:lnTo>
                  <a:lnTo>
                    <a:pt x="3708" y="442988"/>
                  </a:lnTo>
                </a:path>
                <a:path w="340360" h="445770">
                  <a:moveTo>
                    <a:pt x="342" y="419328"/>
                  </a:moveTo>
                  <a:lnTo>
                    <a:pt x="0" y="416928"/>
                  </a:lnTo>
                  <a:lnTo>
                    <a:pt x="9105" y="410730"/>
                  </a:lnTo>
                </a:path>
                <a:path w="340360" h="445770">
                  <a:moveTo>
                    <a:pt x="318643" y="200266"/>
                  </a:moveTo>
                  <a:lnTo>
                    <a:pt x="327748" y="194068"/>
                  </a:lnTo>
                  <a:lnTo>
                    <a:pt x="328295" y="196430"/>
                  </a:lnTo>
                </a:path>
                <a:path w="340360" h="445770">
                  <a:moveTo>
                    <a:pt x="333273" y="217868"/>
                  </a:moveTo>
                  <a:lnTo>
                    <a:pt x="333819" y="220218"/>
                  </a:lnTo>
                  <a:lnTo>
                    <a:pt x="324662" y="226479"/>
                  </a:lnTo>
                </a:path>
                <a:path w="340360" h="445770">
                  <a:moveTo>
                    <a:pt x="339775" y="64249"/>
                  </a:moveTo>
                  <a:lnTo>
                    <a:pt x="323735" y="74993"/>
                  </a:lnTo>
                  <a:lnTo>
                    <a:pt x="321437" y="65341"/>
                  </a:lnTo>
                  <a:lnTo>
                    <a:pt x="337451" y="54635"/>
                  </a:lnTo>
                  <a:lnTo>
                    <a:pt x="339775" y="64249"/>
                  </a:lnTo>
                  <a:close/>
                </a:path>
                <a:path w="340360" h="445770">
                  <a:moveTo>
                    <a:pt x="331927" y="58318"/>
                  </a:moveTo>
                  <a:lnTo>
                    <a:pt x="326961" y="61658"/>
                  </a:lnTo>
                  <a:lnTo>
                    <a:pt x="326529" y="61925"/>
                  </a:lnTo>
                  <a:lnTo>
                    <a:pt x="326085" y="61760"/>
                  </a:lnTo>
                  <a:lnTo>
                    <a:pt x="325958" y="61252"/>
                  </a:lnTo>
                  <a:lnTo>
                    <a:pt x="312483" y="4927"/>
                  </a:lnTo>
                  <a:lnTo>
                    <a:pt x="312369" y="4432"/>
                  </a:lnTo>
                  <a:lnTo>
                    <a:pt x="312610" y="3810"/>
                  </a:lnTo>
                  <a:lnTo>
                    <a:pt x="313029" y="3530"/>
                  </a:lnTo>
                  <a:lnTo>
                    <a:pt x="317957" y="279"/>
                  </a:lnTo>
                  <a:lnTo>
                    <a:pt x="318363" y="0"/>
                  </a:lnTo>
                  <a:lnTo>
                    <a:pt x="318808" y="177"/>
                  </a:lnTo>
                  <a:lnTo>
                    <a:pt x="318922" y="660"/>
                  </a:lnTo>
                  <a:lnTo>
                    <a:pt x="332473" y="56883"/>
                  </a:lnTo>
                  <a:lnTo>
                    <a:pt x="332613" y="57391"/>
                  </a:lnTo>
                  <a:lnTo>
                    <a:pt x="332359" y="58039"/>
                  </a:lnTo>
                  <a:lnTo>
                    <a:pt x="331927" y="58318"/>
                  </a:lnTo>
                  <a:close/>
                </a:path>
              </a:pathLst>
            </a:custGeom>
            <a:ln w="48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4637189" y="6296837"/>
              <a:ext cx="442595" cy="298450"/>
            </a:xfrm>
            <a:custGeom>
              <a:avLst/>
              <a:gdLst/>
              <a:ahLst/>
              <a:cxnLst/>
              <a:rect l="l" t="t" r="r" b="b"/>
              <a:pathLst>
                <a:path w="442595" h="298450">
                  <a:moveTo>
                    <a:pt x="0" y="0"/>
                  </a:moveTo>
                  <a:lnTo>
                    <a:pt x="442531" y="297827"/>
                  </a:lnTo>
                </a:path>
              </a:pathLst>
            </a:custGeom>
            <a:ln w="4851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5101641" y="6570307"/>
              <a:ext cx="3175" cy="27305"/>
            </a:xfrm>
            <a:custGeom>
              <a:avLst/>
              <a:gdLst/>
              <a:ahLst/>
              <a:cxnLst/>
              <a:rect l="l" t="t" r="r" b="b"/>
              <a:pathLst>
                <a:path w="3175" h="27304">
                  <a:moveTo>
                    <a:pt x="1555" y="-2425"/>
                  </a:moveTo>
                  <a:lnTo>
                    <a:pt x="1555" y="29159"/>
                  </a:lnTo>
                </a:path>
              </a:pathLst>
            </a:custGeom>
            <a:ln w="7962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4636935" y="6249263"/>
              <a:ext cx="438150" cy="293370"/>
            </a:xfrm>
            <a:custGeom>
              <a:avLst/>
              <a:gdLst/>
              <a:ahLst/>
              <a:cxnLst/>
              <a:rect l="l" t="t" r="r" b="b"/>
              <a:pathLst>
                <a:path w="438150" h="293370">
                  <a:moveTo>
                    <a:pt x="438150" y="292963"/>
                  </a:moveTo>
                  <a:lnTo>
                    <a:pt x="0" y="0"/>
                  </a:lnTo>
                </a:path>
              </a:pathLst>
            </a:custGeom>
            <a:ln w="4851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608017" y="6245745"/>
              <a:ext cx="6350" cy="24130"/>
            </a:xfrm>
            <a:custGeom>
              <a:avLst/>
              <a:gdLst/>
              <a:ahLst/>
              <a:cxnLst/>
              <a:rect l="l" t="t" r="r" b="b"/>
              <a:pathLst>
                <a:path w="6350" h="24129">
                  <a:moveTo>
                    <a:pt x="5981" y="0"/>
                  </a:moveTo>
                  <a:lnTo>
                    <a:pt x="0" y="23571"/>
                  </a:lnTo>
                </a:path>
              </a:pathLst>
            </a:custGeom>
            <a:ln w="4851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606303" y="6235649"/>
              <a:ext cx="499745" cy="408305"/>
            </a:xfrm>
            <a:custGeom>
              <a:avLst/>
              <a:gdLst/>
              <a:ahLst/>
              <a:cxnLst/>
              <a:rect l="l" t="t" r="r" b="b"/>
              <a:pathLst>
                <a:path w="499745" h="408304">
                  <a:moveTo>
                    <a:pt x="483704" y="365937"/>
                  </a:moveTo>
                  <a:lnTo>
                    <a:pt x="494004" y="372859"/>
                  </a:lnTo>
                  <a:lnTo>
                    <a:pt x="494436" y="369049"/>
                  </a:lnTo>
                </a:path>
                <a:path w="499745" h="408304">
                  <a:moveTo>
                    <a:pt x="498906" y="330847"/>
                  </a:moveTo>
                  <a:lnTo>
                    <a:pt x="499338" y="327025"/>
                  </a:lnTo>
                  <a:lnTo>
                    <a:pt x="489153" y="320205"/>
                  </a:lnTo>
                </a:path>
                <a:path w="499745" h="408304">
                  <a:moveTo>
                    <a:pt x="20447" y="6807"/>
                  </a:moveTo>
                  <a:lnTo>
                    <a:pt x="10274" y="0"/>
                  </a:lnTo>
                  <a:lnTo>
                    <a:pt x="9410" y="3365"/>
                  </a:lnTo>
                </a:path>
                <a:path w="499745" h="408304">
                  <a:moveTo>
                    <a:pt x="863" y="37045"/>
                  </a:moveTo>
                  <a:lnTo>
                    <a:pt x="0" y="40398"/>
                  </a:lnTo>
                  <a:lnTo>
                    <a:pt x="10299" y="47332"/>
                  </a:lnTo>
                </a:path>
                <a:path w="499745" h="408304">
                  <a:moveTo>
                    <a:pt x="30492" y="60883"/>
                  </a:moveTo>
                  <a:lnTo>
                    <a:pt x="50647" y="74447"/>
                  </a:lnTo>
                  <a:lnTo>
                    <a:pt x="38290" y="126225"/>
                  </a:lnTo>
                  <a:lnTo>
                    <a:pt x="17894" y="112382"/>
                  </a:lnTo>
                  <a:lnTo>
                    <a:pt x="30492" y="60883"/>
                  </a:lnTo>
                  <a:close/>
                </a:path>
                <a:path w="499745" h="408304">
                  <a:moveTo>
                    <a:pt x="419163" y="322503"/>
                  </a:moveTo>
                  <a:lnTo>
                    <a:pt x="440778" y="337045"/>
                  </a:lnTo>
                  <a:lnTo>
                    <a:pt x="433311" y="394309"/>
                  </a:lnTo>
                  <a:lnTo>
                    <a:pt x="411403" y="379425"/>
                  </a:lnTo>
                  <a:lnTo>
                    <a:pt x="419163" y="322503"/>
                  </a:lnTo>
                  <a:close/>
                </a:path>
                <a:path w="499745" h="408304">
                  <a:moveTo>
                    <a:pt x="422986" y="325069"/>
                  </a:moveTo>
                  <a:lnTo>
                    <a:pt x="436943" y="334479"/>
                  </a:lnTo>
                  <a:lnTo>
                    <a:pt x="434327" y="354457"/>
                  </a:lnTo>
                  <a:lnTo>
                    <a:pt x="433806" y="358444"/>
                  </a:lnTo>
                  <a:lnTo>
                    <a:pt x="430809" y="359905"/>
                  </a:lnTo>
                  <a:lnTo>
                    <a:pt x="427647" y="357771"/>
                  </a:lnTo>
                  <a:lnTo>
                    <a:pt x="425043" y="356019"/>
                  </a:lnTo>
                  <a:lnTo>
                    <a:pt x="421881" y="353872"/>
                  </a:lnTo>
                  <a:lnTo>
                    <a:pt x="419760" y="348970"/>
                  </a:lnTo>
                  <a:lnTo>
                    <a:pt x="420293" y="344995"/>
                  </a:lnTo>
                  <a:lnTo>
                    <a:pt x="422986" y="325069"/>
                  </a:lnTo>
                  <a:close/>
                </a:path>
                <a:path w="499745" h="408304">
                  <a:moveTo>
                    <a:pt x="34061" y="63284"/>
                  </a:moveTo>
                  <a:lnTo>
                    <a:pt x="47053" y="72047"/>
                  </a:lnTo>
                  <a:lnTo>
                    <a:pt x="42735" y="90144"/>
                  </a:lnTo>
                  <a:lnTo>
                    <a:pt x="41884" y="93726"/>
                  </a:lnTo>
                  <a:lnTo>
                    <a:pt x="38785" y="95034"/>
                  </a:lnTo>
                  <a:lnTo>
                    <a:pt x="35839" y="93040"/>
                  </a:lnTo>
                  <a:lnTo>
                    <a:pt x="33413" y="91389"/>
                  </a:lnTo>
                  <a:lnTo>
                    <a:pt x="30467" y="89408"/>
                  </a:lnTo>
                  <a:lnTo>
                    <a:pt x="28790" y="84899"/>
                  </a:lnTo>
                  <a:lnTo>
                    <a:pt x="29667" y="81343"/>
                  </a:lnTo>
                  <a:lnTo>
                    <a:pt x="34061" y="63284"/>
                  </a:lnTo>
                  <a:close/>
                </a:path>
                <a:path w="499745" h="408304">
                  <a:moveTo>
                    <a:pt x="411403" y="379450"/>
                  </a:moveTo>
                  <a:lnTo>
                    <a:pt x="405825" y="399177"/>
                  </a:lnTo>
                  <a:lnTo>
                    <a:pt x="397657" y="407431"/>
                  </a:lnTo>
                  <a:lnTo>
                    <a:pt x="388863" y="408089"/>
                  </a:lnTo>
                  <a:lnTo>
                    <a:pt x="381406" y="405028"/>
                  </a:lnTo>
                  <a:lnTo>
                    <a:pt x="378460" y="403034"/>
                  </a:lnTo>
                  <a:lnTo>
                    <a:pt x="376923" y="401967"/>
                  </a:lnTo>
                  <a:lnTo>
                    <a:pt x="381000" y="373557"/>
                  </a:lnTo>
                  <a:lnTo>
                    <a:pt x="382841" y="374802"/>
                  </a:lnTo>
                  <a:lnTo>
                    <a:pt x="385445" y="376567"/>
                  </a:lnTo>
                  <a:lnTo>
                    <a:pt x="392836" y="379701"/>
                  </a:lnTo>
                  <a:lnTo>
                    <a:pt x="401874" y="376835"/>
                  </a:lnTo>
                  <a:lnTo>
                    <a:pt x="410914" y="361856"/>
                  </a:lnTo>
                  <a:lnTo>
                    <a:pt x="418312" y="328650"/>
                  </a:lnTo>
                  <a:lnTo>
                    <a:pt x="418686" y="325918"/>
                  </a:lnTo>
                  <a:lnTo>
                    <a:pt x="416753" y="340144"/>
                  </a:lnTo>
                  <a:lnTo>
                    <a:pt x="413872" y="361322"/>
                  </a:lnTo>
                  <a:lnTo>
                    <a:pt x="411403" y="379450"/>
                  </a:lnTo>
                  <a:close/>
                </a:path>
                <a:path w="499745" h="408304">
                  <a:moveTo>
                    <a:pt x="38290" y="126225"/>
                  </a:moveTo>
                  <a:lnTo>
                    <a:pt x="45553" y="173770"/>
                  </a:lnTo>
                  <a:lnTo>
                    <a:pt x="54686" y="181965"/>
                  </a:lnTo>
                  <a:lnTo>
                    <a:pt x="56146" y="182981"/>
                  </a:lnTo>
                  <a:lnTo>
                    <a:pt x="62179" y="156794"/>
                  </a:lnTo>
                  <a:lnTo>
                    <a:pt x="60464" y="155613"/>
                  </a:lnTo>
                  <a:lnTo>
                    <a:pt x="57988" y="153962"/>
                  </a:lnTo>
                  <a:lnTo>
                    <a:pt x="51646" y="147799"/>
                  </a:lnTo>
                  <a:lnTo>
                    <a:pt x="46010" y="135235"/>
                  </a:lnTo>
                  <a:lnTo>
                    <a:pt x="44191" y="113557"/>
                  </a:lnTo>
                  <a:lnTo>
                    <a:pt x="49301" y="80048"/>
                  </a:lnTo>
                  <a:lnTo>
                    <a:pt x="49897" y="77565"/>
                  </a:lnTo>
                  <a:lnTo>
                    <a:pt x="46810" y="90506"/>
                  </a:lnTo>
                  <a:lnTo>
                    <a:pt x="42216" y="109762"/>
                  </a:lnTo>
                  <a:lnTo>
                    <a:pt x="38290" y="126225"/>
                  </a:lnTo>
                  <a:close/>
                </a:path>
              </a:pathLst>
            </a:custGeom>
            <a:ln w="48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685424" y="6434239"/>
              <a:ext cx="284480" cy="194310"/>
            </a:xfrm>
            <a:custGeom>
              <a:avLst/>
              <a:gdLst/>
              <a:ahLst/>
              <a:cxnLst/>
              <a:rect l="l" t="t" r="r" b="b"/>
              <a:pathLst>
                <a:path w="284479" h="194309">
                  <a:moveTo>
                    <a:pt x="0" y="0"/>
                  </a:moveTo>
                  <a:lnTo>
                    <a:pt x="283972" y="193903"/>
                  </a:lnTo>
                </a:path>
              </a:pathLst>
            </a:custGeom>
            <a:ln w="4851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988357" y="6615658"/>
              <a:ext cx="3175" cy="20955"/>
            </a:xfrm>
            <a:custGeom>
              <a:avLst/>
              <a:gdLst/>
              <a:ahLst/>
              <a:cxnLst/>
              <a:rect l="l" t="t" r="r" b="b"/>
              <a:pathLst>
                <a:path w="3175" h="20954">
                  <a:moveTo>
                    <a:pt x="0" y="20434"/>
                  </a:moveTo>
                  <a:lnTo>
                    <a:pt x="2908" y="0"/>
                  </a:lnTo>
                </a:path>
              </a:pathLst>
            </a:custGeom>
            <a:ln w="4851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682211" y="6401701"/>
              <a:ext cx="282575" cy="192405"/>
            </a:xfrm>
            <a:custGeom>
              <a:avLst/>
              <a:gdLst/>
              <a:ahLst/>
              <a:cxnLst/>
              <a:rect l="l" t="t" r="r" b="b"/>
              <a:pathLst>
                <a:path w="282575" h="192404">
                  <a:moveTo>
                    <a:pt x="282232" y="191909"/>
                  </a:moveTo>
                  <a:lnTo>
                    <a:pt x="0" y="0"/>
                  </a:lnTo>
                </a:path>
              </a:pathLst>
            </a:custGeom>
            <a:ln w="4851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658716" y="6393637"/>
              <a:ext cx="4445" cy="19050"/>
            </a:xfrm>
            <a:custGeom>
              <a:avLst/>
              <a:gdLst/>
              <a:ahLst/>
              <a:cxnLst/>
              <a:rect l="l" t="t" r="r" b="b"/>
              <a:pathLst>
                <a:path w="4445" h="19050">
                  <a:moveTo>
                    <a:pt x="4292" y="0"/>
                  </a:moveTo>
                  <a:lnTo>
                    <a:pt x="0" y="18503"/>
                  </a:lnTo>
                </a:path>
              </a:pathLst>
            </a:custGeom>
            <a:ln w="4851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579099" y="6195276"/>
              <a:ext cx="548005" cy="510540"/>
            </a:xfrm>
            <a:custGeom>
              <a:avLst/>
              <a:gdLst/>
              <a:ahLst/>
              <a:cxnLst/>
              <a:rect l="l" t="t" r="r" b="b"/>
              <a:pathLst>
                <a:path w="548004" h="510540">
                  <a:moveTo>
                    <a:pt x="399453" y="439115"/>
                  </a:moveTo>
                  <a:lnTo>
                    <a:pt x="408609" y="445363"/>
                  </a:lnTo>
                  <a:lnTo>
                    <a:pt x="408952" y="442976"/>
                  </a:lnTo>
                </a:path>
                <a:path w="548004" h="510540">
                  <a:moveTo>
                    <a:pt x="412318" y="419315"/>
                  </a:moveTo>
                  <a:lnTo>
                    <a:pt x="412661" y="416915"/>
                  </a:lnTo>
                  <a:lnTo>
                    <a:pt x="403555" y="410718"/>
                  </a:lnTo>
                </a:path>
                <a:path w="548004" h="510540">
                  <a:moveTo>
                    <a:pt x="94018" y="200253"/>
                  </a:moveTo>
                  <a:lnTo>
                    <a:pt x="84912" y="194056"/>
                  </a:lnTo>
                  <a:lnTo>
                    <a:pt x="84366" y="196418"/>
                  </a:lnTo>
                </a:path>
                <a:path w="548004" h="510540">
                  <a:moveTo>
                    <a:pt x="79387" y="217855"/>
                  </a:moveTo>
                  <a:lnTo>
                    <a:pt x="78841" y="220205"/>
                  </a:lnTo>
                  <a:lnTo>
                    <a:pt x="87998" y="226466"/>
                  </a:lnTo>
                </a:path>
                <a:path w="548004" h="510540">
                  <a:moveTo>
                    <a:pt x="72923" y="64046"/>
                  </a:moveTo>
                  <a:lnTo>
                    <a:pt x="88938" y="74764"/>
                  </a:lnTo>
                  <a:lnTo>
                    <a:pt x="91236" y="65138"/>
                  </a:lnTo>
                  <a:lnTo>
                    <a:pt x="75234" y="54457"/>
                  </a:lnTo>
                  <a:lnTo>
                    <a:pt x="72923" y="64046"/>
                  </a:lnTo>
                  <a:close/>
                </a:path>
                <a:path w="548004" h="510540">
                  <a:moveTo>
                    <a:pt x="80759" y="58127"/>
                  </a:moveTo>
                  <a:lnTo>
                    <a:pt x="85725" y="61468"/>
                  </a:lnTo>
                  <a:lnTo>
                    <a:pt x="86144" y="61722"/>
                  </a:lnTo>
                  <a:lnTo>
                    <a:pt x="86588" y="61569"/>
                  </a:lnTo>
                  <a:lnTo>
                    <a:pt x="86715" y="61061"/>
                  </a:lnTo>
                  <a:lnTo>
                    <a:pt x="100177" y="4889"/>
                  </a:lnTo>
                  <a:lnTo>
                    <a:pt x="100291" y="4419"/>
                  </a:lnTo>
                  <a:lnTo>
                    <a:pt x="100050" y="3797"/>
                  </a:lnTo>
                  <a:lnTo>
                    <a:pt x="99631" y="3505"/>
                  </a:lnTo>
                  <a:lnTo>
                    <a:pt x="94716" y="266"/>
                  </a:lnTo>
                  <a:lnTo>
                    <a:pt x="94297" y="0"/>
                  </a:lnTo>
                  <a:lnTo>
                    <a:pt x="93865" y="177"/>
                  </a:lnTo>
                  <a:lnTo>
                    <a:pt x="93738" y="647"/>
                  </a:lnTo>
                  <a:lnTo>
                    <a:pt x="80213" y="56705"/>
                  </a:lnTo>
                  <a:lnTo>
                    <a:pt x="80073" y="57213"/>
                  </a:lnTo>
                  <a:lnTo>
                    <a:pt x="80327" y="57861"/>
                  </a:lnTo>
                  <a:lnTo>
                    <a:pt x="80759" y="58127"/>
                  </a:lnTo>
                  <a:close/>
                </a:path>
                <a:path w="548004" h="510540">
                  <a:moveTo>
                    <a:pt x="513588" y="415988"/>
                  </a:moveTo>
                  <a:lnTo>
                    <a:pt x="525538" y="415988"/>
                  </a:lnTo>
                  <a:lnTo>
                    <a:pt x="525538" y="374129"/>
                  </a:lnTo>
                  <a:lnTo>
                    <a:pt x="547725" y="374129"/>
                  </a:lnTo>
                  <a:lnTo>
                    <a:pt x="547725" y="415988"/>
                  </a:lnTo>
                  <a:lnTo>
                    <a:pt x="547725" y="468045"/>
                  </a:lnTo>
                  <a:lnTo>
                    <a:pt x="547725" y="509917"/>
                  </a:lnTo>
                  <a:lnTo>
                    <a:pt x="525538" y="509917"/>
                  </a:lnTo>
                  <a:lnTo>
                    <a:pt x="525538" y="468045"/>
                  </a:lnTo>
                  <a:lnTo>
                    <a:pt x="513588" y="468045"/>
                  </a:lnTo>
                  <a:lnTo>
                    <a:pt x="513588" y="415988"/>
                  </a:lnTo>
                  <a:close/>
                </a:path>
                <a:path w="548004" h="510540">
                  <a:moveTo>
                    <a:pt x="0" y="415975"/>
                  </a:moveTo>
                  <a:lnTo>
                    <a:pt x="547742" y="415975"/>
                  </a:lnTo>
                  <a:lnTo>
                    <a:pt x="547742" y="374115"/>
                  </a:lnTo>
                  <a:lnTo>
                    <a:pt x="0" y="374115"/>
                  </a:lnTo>
                  <a:lnTo>
                    <a:pt x="0" y="415975"/>
                  </a:lnTo>
                  <a:close/>
                </a:path>
                <a:path w="548004" h="510540">
                  <a:moveTo>
                    <a:pt x="172821" y="382219"/>
                  </a:moveTo>
                  <a:lnTo>
                    <a:pt x="352169" y="382219"/>
                  </a:lnTo>
                  <a:lnTo>
                    <a:pt x="352169" y="374117"/>
                  </a:lnTo>
                  <a:lnTo>
                    <a:pt x="172821" y="374117"/>
                  </a:lnTo>
                  <a:lnTo>
                    <a:pt x="172821" y="382219"/>
                  </a:lnTo>
                  <a:close/>
                </a:path>
                <a:path w="548004" h="510540">
                  <a:moveTo>
                    <a:pt x="172821" y="415975"/>
                  </a:moveTo>
                  <a:lnTo>
                    <a:pt x="352169" y="415975"/>
                  </a:lnTo>
                  <a:lnTo>
                    <a:pt x="352169" y="407720"/>
                  </a:lnTo>
                  <a:lnTo>
                    <a:pt x="172821" y="407720"/>
                  </a:lnTo>
                  <a:lnTo>
                    <a:pt x="172821" y="415975"/>
                  </a:lnTo>
                  <a:close/>
                </a:path>
                <a:path w="548004" h="510540">
                  <a:moveTo>
                    <a:pt x="182511" y="407873"/>
                  </a:moveTo>
                  <a:lnTo>
                    <a:pt x="342506" y="407873"/>
                  </a:lnTo>
                  <a:lnTo>
                    <a:pt x="342506" y="382220"/>
                  </a:lnTo>
                  <a:lnTo>
                    <a:pt x="182511" y="382220"/>
                  </a:lnTo>
                  <a:lnTo>
                    <a:pt x="182511" y="407873"/>
                  </a:lnTo>
                  <a:close/>
                </a:path>
                <a:path w="548004" h="510540">
                  <a:moveTo>
                    <a:pt x="35229" y="415975"/>
                  </a:moveTo>
                  <a:lnTo>
                    <a:pt x="58417" y="415975"/>
                  </a:lnTo>
                  <a:lnTo>
                    <a:pt x="58417" y="467663"/>
                  </a:lnTo>
                  <a:lnTo>
                    <a:pt x="35229" y="467663"/>
                  </a:lnTo>
                  <a:lnTo>
                    <a:pt x="35229" y="415975"/>
                  </a:lnTo>
                  <a:close/>
                </a:path>
                <a:path w="548004" h="510540">
                  <a:moveTo>
                    <a:pt x="467842" y="415975"/>
                  </a:moveTo>
                  <a:lnTo>
                    <a:pt x="491030" y="415975"/>
                  </a:lnTo>
                  <a:lnTo>
                    <a:pt x="491030" y="467663"/>
                  </a:lnTo>
                  <a:lnTo>
                    <a:pt x="467842" y="467663"/>
                  </a:lnTo>
                  <a:lnTo>
                    <a:pt x="467842" y="415975"/>
                  </a:lnTo>
                  <a:close/>
                </a:path>
                <a:path w="548004" h="510540">
                  <a:moveTo>
                    <a:pt x="471957" y="415988"/>
                  </a:moveTo>
                  <a:lnTo>
                    <a:pt x="486918" y="415988"/>
                  </a:lnTo>
                  <a:lnTo>
                    <a:pt x="486918" y="434225"/>
                  </a:lnTo>
                  <a:lnTo>
                    <a:pt x="486918" y="437807"/>
                  </a:lnTo>
                  <a:lnTo>
                    <a:pt x="484187" y="440715"/>
                  </a:lnTo>
                  <a:lnTo>
                    <a:pt x="480822" y="440715"/>
                  </a:lnTo>
                  <a:lnTo>
                    <a:pt x="478040" y="440715"/>
                  </a:lnTo>
                  <a:lnTo>
                    <a:pt x="474687" y="440715"/>
                  </a:lnTo>
                  <a:lnTo>
                    <a:pt x="471957" y="437807"/>
                  </a:lnTo>
                  <a:lnTo>
                    <a:pt x="471957" y="434225"/>
                  </a:lnTo>
                  <a:lnTo>
                    <a:pt x="471957" y="415988"/>
                  </a:lnTo>
                  <a:close/>
                </a:path>
                <a:path w="548004" h="510540">
                  <a:moveTo>
                    <a:pt x="39344" y="415988"/>
                  </a:moveTo>
                  <a:lnTo>
                    <a:pt x="54305" y="415988"/>
                  </a:lnTo>
                  <a:lnTo>
                    <a:pt x="54305" y="434225"/>
                  </a:lnTo>
                  <a:lnTo>
                    <a:pt x="54305" y="437807"/>
                  </a:lnTo>
                  <a:lnTo>
                    <a:pt x="51587" y="440715"/>
                  </a:lnTo>
                  <a:lnTo>
                    <a:pt x="48209" y="440715"/>
                  </a:lnTo>
                  <a:lnTo>
                    <a:pt x="45440" y="440715"/>
                  </a:lnTo>
                  <a:lnTo>
                    <a:pt x="42075" y="440715"/>
                  </a:lnTo>
                  <a:lnTo>
                    <a:pt x="39344" y="437807"/>
                  </a:lnTo>
                  <a:lnTo>
                    <a:pt x="39344" y="434225"/>
                  </a:lnTo>
                  <a:lnTo>
                    <a:pt x="39344" y="415988"/>
                  </a:lnTo>
                  <a:close/>
                </a:path>
                <a:path w="548004" h="510540">
                  <a:moveTo>
                    <a:pt x="467842" y="467664"/>
                  </a:moveTo>
                  <a:lnTo>
                    <a:pt x="465046" y="486788"/>
                  </a:lnTo>
                  <a:lnTo>
                    <a:pt x="458255" y="498013"/>
                  </a:lnTo>
                  <a:lnTo>
                    <a:pt x="449867" y="503410"/>
                  </a:lnTo>
                  <a:lnTo>
                    <a:pt x="442277" y="505053"/>
                  </a:lnTo>
                  <a:lnTo>
                    <a:pt x="437540" y="505053"/>
                  </a:lnTo>
                  <a:lnTo>
                    <a:pt x="437540" y="479780"/>
                  </a:lnTo>
                  <a:lnTo>
                    <a:pt x="442264" y="479780"/>
                  </a:lnTo>
                  <a:lnTo>
                    <a:pt x="449856" y="478220"/>
                  </a:lnTo>
                  <a:lnTo>
                    <a:pt x="458249" y="470773"/>
                  </a:lnTo>
                  <a:lnTo>
                    <a:pt x="465044" y="453291"/>
                  </a:lnTo>
                  <a:lnTo>
                    <a:pt x="467842" y="421627"/>
                  </a:lnTo>
                  <a:lnTo>
                    <a:pt x="467842" y="467664"/>
                  </a:lnTo>
                  <a:close/>
                </a:path>
                <a:path w="548004" h="510540">
                  <a:moveTo>
                    <a:pt x="58420" y="467664"/>
                  </a:moveTo>
                  <a:lnTo>
                    <a:pt x="61214" y="486788"/>
                  </a:lnTo>
                  <a:lnTo>
                    <a:pt x="68002" y="498013"/>
                  </a:lnTo>
                  <a:lnTo>
                    <a:pt x="76390" y="503410"/>
                  </a:lnTo>
                  <a:lnTo>
                    <a:pt x="83985" y="505053"/>
                  </a:lnTo>
                  <a:lnTo>
                    <a:pt x="88722" y="505053"/>
                  </a:lnTo>
                  <a:lnTo>
                    <a:pt x="88722" y="479780"/>
                  </a:lnTo>
                  <a:lnTo>
                    <a:pt x="83997" y="479780"/>
                  </a:lnTo>
                  <a:lnTo>
                    <a:pt x="76406" y="478220"/>
                  </a:lnTo>
                  <a:lnTo>
                    <a:pt x="68013" y="470773"/>
                  </a:lnTo>
                  <a:lnTo>
                    <a:pt x="61218" y="453291"/>
                  </a:lnTo>
                  <a:lnTo>
                    <a:pt x="58420" y="421627"/>
                  </a:lnTo>
                  <a:lnTo>
                    <a:pt x="58420" y="467664"/>
                  </a:lnTo>
                  <a:close/>
                </a:path>
                <a:path w="548004" h="510540">
                  <a:moveTo>
                    <a:pt x="83680" y="505053"/>
                  </a:moveTo>
                  <a:lnTo>
                    <a:pt x="442276" y="505053"/>
                  </a:lnTo>
                  <a:lnTo>
                    <a:pt x="442276" y="479782"/>
                  </a:lnTo>
                  <a:lnTo>
                    <a:pt x="83680" y="479782"/>
                  </a:lnTo>
                  <a:lnTo>
                    <a:pt x="83680" y="505053"/>
                  </a:lnTo>
                  <a:close/>
                </a:path>
                <a:path w="548004" h="510540">
                  <a:moveTo>
                    <a:pt x="61277" y="374116"/>
                  </a:moveTo>
                  <a:lnTo>
                    <a:pt x="42688" y="374116"/>
                  </a:lnTo>
                  <a:lnTo>
                    <a:pt x="42688" y="364145"/>
                  </a:lnTo>
                  <a:lnTo>
                    <a:pt x="61277" y="364145"/>
                  </a:lnTo>
                  <a:lnTo>
                    <a:pt x="61277" y="374116"/>
                  </a:lnTo>
                  <a:close/>
                </a:path>
                <a:path w="548004" h="510540">
                  <a:moveTo>
                    <a:pt x="54876" y="364159"/>
                  </a:moveTo>
                  <a:lnTo>
                    <a:pt x="49072" y="364159"/>
                  </a:lnTo>
                  <a:lnTo>
                    <a:pt x="48590" y="364159"/>
                  </a:lnTo>
                  <a:lnTo>
                    <a:pt x="48196" y="363740"/>
                  </a:lnTo>
                  <a:lnTo>
                    <a:pt x="48196" y="363220"/>
                  </a:lnTo>
                  <a:lnTo>
                    <a:pt x="48196" y="303974"/>
                  </a:lnTo>
                  <a:lnTo>
                    <a:pt x="48196" y="303453"/>
                  </a:lnTo>
                  <a:lnTo>
                    <a:pt x="48590" y="303022"/>
                  </a:lnTo>
                  <a:lnTo>
                    <a:pt x="49072" y="303022"/>
                  </a:lnTo>
                  <a:lnTo>
                    <a:pt x="54876" y="303022"/>
                  </a:lnTo>
                  <a:lnTo>
                    <a:pt x="55359" y="303022"/>
                  </a:lnTo>
                  <a:lnTo>
                    <a:pt x="55765" y="303453"/>
                  </a:lnTo>
                  <a:lnTo>
                    <a:pt x="55765" y="303974"/>
                  </a:lnTo>
                  <a:lnTo>
                    <a:pt x="55765" y="363220"/>
                  </a:lnTo>
                  <a:lnTo>
                    <a:pt x="55765" y="363740"/>
                  </a:lnTo>
                  <a:lnTo>
                    <a:pt x="55359" y="364159"/>
                  </a:lnTo>
                  <a:lnTo>
                    <a:pt x="54876" y="364159"/>
                  </a:lnTo>
                  <a:close/>
                </a:path>
              </a:pathLst>
            </a:custGeom>
            <a:ln w="48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547311" y="6276048"/>
              <a:ext cx="56515" cy="293370"/>
            </a:xfrm>
            <a:custGeom>
              <a:avLst/>
              <a:gdLst/>
              <a:ahLst/>
              <a:cxnLst/>
              <a:rect l="l" t="t" r="r" b="b"/>
              <a:pathLst>
                <a:path w="56514" h="293370">
                  <a:moveTo>
                    <a:pt x="27241" y="293281"/>
                  </a:moveTo>
                  <a:lnTo>
                    <a:pt x="34245" y="197008"/>
                  </a:lnTo>
                  <a:lnTo>
                    <a:pt x="33742" y="134367"/>
                  </a:lnTo>
                  <a:lnTo>
                    <a:pt x="23178" y="77863"/>
                  </a:lnTo>
                  <a:lnTo>
                    <a:pt x="0" y="0"/>
                  </a:lnTo>
                </a:path>
                <a:path w="56514" h="293370">
                  <a:moveTo>
                    <a:pt x="29222" y="293281"/>
                  </a:moveTo>
                  <a:lnTo>
                    <a:pt x="22218" y="197008"/>
                  </a:lnTo>
                  <a:lnTo>
                    <a:pt x="22721" y="134367"/>
                  </a:lnTo>
                  <a:lnTo>
                    <a:pt x="33285" y="77863"/>
                  </a:lnTo>
                  <a:lnTo>
                    <a:pt x="56464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6272289" y="6321323"/>
              <a:ext cx="548005" cy="207645"/>
            </a:xfrm>
            <a:custGeom>
              <a:avLst/>
              <a:gdLst/>
              <a:ahLst/>
              <a:cxnLst/>
              <a:rect l="l" t="t" r="r" b="b"/>
              <a:pathLst>
                <a:path w="548004" h="207645">
                  <a:moveTo>
                    <a:pt x="513575" y="94018"/>
                  </a:moveTo>
                  <a:lnTo>
                    <a:pt x="525526" y="94018"/>
                  </a:lnTo>
                  <a:lnTo>
                    <a:pt x="525526" y="135915"/>
                  </a:lnTo>
                  <a:lnTo>
                    <a:pt x="547712" y="135915"/>
                  </a:lnTo>
                  <a:lnTo>
                    <a:pt x="547712" y="94018"/>
                  </a:lnTo>
                  <a:lnTo>
                    <a:pt x="547712" y="41910"/>
                  </a:lnTo>
                  <a:lnTo>
                    <a:pt x="547712" y="0"/>
                  </a:lnTo>
                  <a:lnTo>
                    <a:pt x="525526" y="0"/>
                  </a:lnTo>
                  <a:lnTo>
                    <a:pt x="525526" y="41910"/>
                  </a:lnTo>
                  <a:lnTo>
                    <a:pt x="513575" y="41910"/>
                  </a:lnTo>
                  <a:lnTo>
                    <a:pt x="513575" y="94018"/>
                  </a:lnTo>
                  <a:close/>
                </a:path>
                <a:path w="548004" h="207645">
                  <a:moveTo>
                    <a:pt x="0" y="94018"/>
                  </a:moveTo>
                  <a:lnTo>
                    <a:pt x="547737" y="94018"/>
                  </a:lnTo>
                  <a:lnTo>
                    <a:pt x="547737" y="135913"/>
                  </a:lnTo>
                  <a:lnTo>
                    <a:pt x="0" y="135913"/>
                  </a:lnTo>
                  <a:lnTo>
                    <a:pt x="0" y="94018"/>
                  </a:lnTo>
                  <a:close/>
                </a:path>
                <a:path w="548004" h="207645">
                  <a:moveTo>
                    <a:pt x="172808" y="127812"/>
                  </a:moveTo>
                  <a:lnTo>
                    <a:pt x="352157" y="127812"/>
                  </a:lnTo>
                  <a:lnTo>
                    <a:pt x="352157" y="135928"/>
                  </a:lnTo>
                  <a:lnTo>
                    <a:pt x="172808" y="135928"/>
                  </a:lnTo>
                  <a:lnTo>
                    <a:pt x="172808" y="127812"/>
                  </a:lnTo>
                  <a:close/>
                </a:path>
                <a:path w="548004" h="207645">
                  <a:moveTo>
                    <a:pt x="172808" y="94018"/>
                  </a:moveTo>
                  <a:lnTo>
                    <a:pt x="352157" y="94018"/>
                  </a:lnTo>
                  <a:lnTo>
                    <a:pt x="352157" y="102283"/>
                  </a:lnTo>
                  <a:lnTo>
                    <a:pt x="172808" y="102283"/>
                  </a:lnTo>
                  <a:lnTo>
                    <a:pt x="172808" y="94018"/>
                  </a:lnTo>
                  <a:close/>
                </a:path>
                <a:path w="548004" h="207645">
                  <a:moveTo>
                    <a:pt x="182499" y="102120"/>
                  </a:moveTo>
                  <a:lnTo>
                    <a:pt x="342493" y="102120"/>
                  </a:lnTo>
                  <a:lnTo>
                    <a:pt x="342493" y="127798"/>
                  </a:lnTo>
                  <a:lnTo>
                    <a:pt x="182499" y="127798"/>
                  </a:lnTo>
                  <a:lnTo>
                    <a:pt x="182499" y="102120"/>
                  </a:lnTo>
                  <a:close/>
                </a:path>
                <a:path w="548004" h="207645">
                  <a:moveTo>
                    <a:pt x="35217" y="94018"/>
                  </a:moveTo>
                  <a:lnTo>
                    <a:pt x="58404" y="94018"/>
                  </a:lnTo>
                  <a:lnTo>
                    <a:pt x="58404" y="42290"/>
                  </a:lnTo>
                  <a:lnTo>
                    <a:pt x="35217" y="42290"/>
                  </a:lnTo>
                  <a:lnTo>
                    <a:pt x="35217" y="94018"/>
                  </a:lnTo>
                  <a:close/>
                </a:path>
                <a:path w="548004" h="207645">
                  <a:moveTo>
                    <a:pt x="467842" y="94018"/>
                  </a:moveTo>
                  <a:lnTo>
                    <a:pt x="491030" y="94018"/>
                  </a:lnTo>
                  <a:lnTo>
                    <a:pt x="491030" y="42290"/>
                  </a:lnTo>
                  <a:lnTo>
                    <a:pt x="467842" y="42290"/>
                  </a:lnTo>
                  <a:lnTo>
                    <a:pt x="467842" y="94018"/>
                  </a:lnTo>
                  <a:close/>
                </a:path>
                <a:path w="548004" h="207645">
                  <a:moveTo>
                    <a:pt x="471944" y="94018"/>
                  </a:moveTo>
                  <a:lnTo>
                    <a:pt x="486905" y="94018"/>
                  </a:lnTo>
                  <a:lnTo>
                    <a:pt x="486905" y="75768"/>
                  </a:lnTo>
                  <a:lnTo>
                    <a:pt x="486905" y="72186"/>
                  </a:lnTo>
                  <a:lnTo>
                    <a:pt x="484187" y="69253"/>
                  </a:lnTo>
                  <a:lnTo>
                    <a:pt x="480809" y="69253"/>
                  </a:lnTo>
                  <a:lnTo>
                    <a:pt x="478028" y="69253"/>
                  </a:lnTo>
                  <a:lnTo>
                    <a:pt x="474687" y="69253"/>
                  </a:lnTo>
                  <a:lnTo>
                    <a:pt x="471944" y="72186"/>
                  </a:lnTo>
                  <a:lnTo>
                    <a:pt x="471944" y="75768"/>
                  </a:lnTo>
                  <a:lnTo>
                    <a:pt x="471944" y="94018"/>
                  </a:lnTo>
                  <a:close/>
                </a:path>
                <a:path w="548004" h="207645">
                  <a:moveTo>
                    <a:pt x="39331" y="94018"/>
                  </a:moveTo>
                  <a:lnTo>
                    <a:pt x="54292" y="94018"/>
                  </a:lnTo>
                  <a:lnTo>
                    <a:pt x="54292" y="75768"/>
                  </a:lnTo>
                  <a:lnTo>
                    <a:pt x="54292" y="72186"/>
                  </a:lnTo>
                  <a:lnTo>
                    <a:pt x="51574" y="69253"/>
                  </a:lnTo>
                  <a:lnTo>
                    <a:pt x="48196" y="69253"/>
                  </a:lnTo>
                  <a:lnTo>
                    <a:pt x="45427" y="69253"/>
                  </a:lnTo>
                  <a:lnTo>
                    <a:pt x="42075" y="69253"/>
                  </a:lnTo>
                  <a:lnTo>
                    <a:pt x="39331" y="72186"/>
                  </a:lnTo>
                  <a:lnTo>
                    <a:pt x="39331" y="75768"/>
                  </a:lnTo>
                  <a:lnTo>
                    <a:pt x="39331" y="94018"/>
                  </a:lnTo>
                  <a:close/>
                </a:path>
                <a:path w="548004" h="207645">
                  <a:moveTo>
                    <a:pt x="467842" y="42291"/>
                  </a:moveTo>
                  <a:lnTo>
                    <a:pt x="465044" y="23157"/>
                  </a:lnTo>
                  <a:lnTo>
                    <a:pt x="458250" y="11925"/>
                  </a:lnTo>
                  <a:lnTo>
                    <a:pt x="449861" y="6522"/>
                  </a:lnTo>
                  <a:lnTo>
                    <a:pt x="442277" y="4876"/>
                  </a:lnTo>
                  <a:lnTo>
                    <a:pt x="437540" y="4876"/>
                  </a:lnTo>
                  <a:lnTo>
                    <a:pt x="437540" y="30187"/>
                  </a:lnTo>
                  <a:lnTo>
                    <a:pt x="442252" y="30187"/>
                  </a:lnTo>
                  <a:lnTo>
                    <a:pt x="449851" y="31747"/>
                  </a:lnTo>
                  <a:lnTo>
                    <a:pt x="458247" y="39195"/>
                  </a:lnTo>
                  <a:lnTo>
                    <a:pt x="465044" y="56687"/>
                  </a:lnTo>
                  <a:lnTo>
                    <a:pt x="467842" y="88379"/>
                  </a:lnTo>
                  <a:lnTo>
                    <a:pt x="467842" y="42291"/>
                  </a:lnTo>
                  <a:close/>
                </a:path>
                <a:path w="548004" h="207645">
                  <a:moveTo>
                    <a:pt x="58420" y="42291"/>
                  </a:moveTo>
                  <a:lnTo>
                    <a:pt x="61214" y="23157"/>
                  </a:lnTo>
                  <a:lnTo>
                    <a:pt x="68002" y="11925"/>
                  </a:lnTo>
                  <a:lnTo>
                    <a:pt x="76390" y="6522"/>
                  </a:lnTo>
                  <a:lnTo>
                    <a:pt x="83985" y="4876"/>
                  </a:lnTo>
                  <a:lnTo>
                    <a:pt x="88722" y="4876"/>
                  </a:lnTo>
                  <a:lnTo>
                    <a:pt x="88722" y="30187"/>
                  </a:lnTo>
                  <a:lnTo>
                    <a:pt x="83985" y="30187"/>
                  </a:lnTo>
                  <a:lnTo>
                    <a:pt x="76400" y="31747"/>
                  </a:lnTo>
                  <a:lnTo>
                    <a:pt x="68011" y="39195"/>
                  </a:lnTo>
                  <a:lnTo>
                    <a:pt x="61217" y="56687"/>
                  </a:lnTo>
                  <a:lnTo>
                    <a:pt x="58420" y="88379"/>
                  </a:lnTo>
                  <a:lnTo>
                    <a:pt x="58420" y="42291"/>
                  </a:lnTo>
                  <a:close/>
                </a:path>
                <a:path w="548004" h="207645">
                  <a:moveTo>
                    <a:pt x="83667" y="4876"/>
                  </a:moveTo>
                  <a:lnTo>
                    <a:pt x="442263" y="4876"/>
                  </a:lnTo>
                  <a:lnTo>
                    <a:pt x="442263" y="30187"/>
                  </a:lnTo>
                  <a:lnTo>
                    <a:pt x="83667" y="30187"/>
                  </a:lnTo>
                  <a:lnTo>
                    <a:pt x="83667" y="4876"/>
                  </a:lnTo>
                  <a:close/>
                </a:path>
                <a:path w="548004" h="207645">
                  <a:moveTo>
                    <a:pt x="41300" y="135928"/>
                  </a:moveTo>
                  <a:lnTo>
                    <a:pt x="59908" y="135928"/>
                  </a:lnTo>
                  <a:lnTo>
                    <a:pt x="59908" y="145894"/>
                  </a:lnTo>
                  <a:lnTo>
                    <a:pt x="41300" y="145894"/>
                  </a:lnTo>
                  <a:lnTo>
                    <a:pt x="41300" y="135928"/>
                  </a:lnTo>
                  <a:close/>
                </a:path>
                <a:path w="548004" h="207645">
                  <a:moveTo>
                    <a:pt x="47713" y="145884"/>
                  </a:moveTo>
                  <a:lnTo>
                    <a:pt x="53517" y="145884"/>
                  </a:lnTo>
                  <a:lnTo>
                    <a:pt x="54000" y="145884"/>
                  </a:lnTo>
                  <a:lnTo>
                    <a:pt x="54406" y="146316"/>
                  </a:lnTo>
                  <a:lnTo>
                    <a:pt x="54406" y="146850"/>
                  </a:lnTo>
                  <a:lnTo>
                    <a:pt x="54406" y="206121"/>
                  </a:lnTo>
                  <a:lnTo>
                    <a:pt x="54406" y="206641"/>
                  </a:lnTo>
                  <a:lnTo>
                    <a:pt x="54000" y="207073"/>
                  </a:lnTo>
                  <a:lnTo>
                    <a:pt x="53517" y="207073"/>
                  </a:lnTo>
                  <a:lnTo>
                    <a:pt x="47713" y="207073"/>
                  </a:lnTo>
                  <a:lnTo>
                    <a:pt x="47218" y="207073"/>
                  </a:lnTo>
                  <a:lnTo>
                    <a:pt x="46812" y="206641"/>
                  </a:lnTo>
                  <a:lnTo>
                    <a:pt x="46812" y="206121"/>
                  </a:lnTo>
                  <a:lnTo>
                    <a:pt x="46812" y="146850"/>
                  </a:lnTo>
                  <a:lnTo>
                    <a:pt x="46812" y="146316"/>
                  </a:lnTo>
                  <a:lnTo>
                    <a:pt x="47218" y="145884"/>
                  </a:lnTo>
                  <a:lnTo>
                    <a:pt x="47713" y="145884"/>
                  </a:lnTo>
                  <a:close/>
                </a:path>
              </a:pathLst>
            </a:custGeom>
            <a:ln w="48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6330366" y="6431851"/>
              <a:ext cx="442595" cy="298450"/>
            </a:xfrm>
            <a:custGeom>
              <a:avLst/>
              <a:gdLst/>
              <a:ahLst/>
              <a:cxnLst/>
              <a:rect l="l" t="t" r="r" b="b"/>
              <a:pathLst>
                <a:path w="442595" h="298450">
                  <a:moveTo>
                    <a:pt x="0" y="297827"/>
                  </a:moveTo>
                  <a:lnTo>
                    <a:pt x="442531" y="0"/>
                  </a:lnTo>
                </a:path>
              </a:pathLst>
            </a:custGeom>
            <a:ln w="4851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6794830" y="6429476"/>
              <a:ext cx="3175" cy="27305"/>
            </a:xfrm>
            <a:custGeom>
              <a:avLst/>
              <a:gdLst/>
              <a:ahLst/>
              <a:cxnLst/>
              <a:rect l="l" t="t" r="r" b="b"/>
              <a:pathLst>
                <a:path w="3175" h="27304">
                  <a:moveTo>
                    <a:pt x="1549" y="-2425"/>
                  </a:moveTo>
                  <a:lnTo>
                    <a:pt x="1549" y="29159"/>
                  </a:lnTo>
                </a:path>
              </a:pathLst>
            </a:custGeom>
            <a:ln w="7950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6330125" y="6484289"/>
              <a:ext cx="438150" cy="293370"/>
            </a:xfrm>
            <a:custGeom>
              <a:avLst/>
              <a:gdLst/>
              <a:ahLst/>
              <a:cxnLst/>
              <a:rect l="l" t="t" r="r" b="b"/>
              <a:pathLst>
                <a:path w="438150" h="293370">
                  <a:moveTo>
                    <a:pt x="438137" y="0"/>
                  </a:moveTo>
                  <a:lnTo>
                    <a:pt x="0" y="292963"/>
                  </a:lnTo>
                </a:path>
              </a:pathLst>
            </a:custGeom>
            <a:ln w="4851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6301207" y="6757200"/>
              <a:ext cx="6350" cy="24130"/>
            </a:xfrm>
            <a:custGeom>
              <a:avLst/>
              <a:gdLst/>
              <a:ahLst/>
              <a:cxnLst/>
              <a:rect l="l" t="t" r="r" b="b"/>
              <a:pathLst>
                <a:path w="6350" h="24129">
                  <a:moveTo>
                    <a:pt x="5981" y="23571"/>
                  </a:moveTo>
                  <a:lnTo>
                    <a:pt x="0" y="0"/>
                  </a:lnTo>
                </a:path>
              </a:pathLst>
            </a:custGeom>
            <a:ln w="4851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6299492" y="6382783"/>
              <a:ext cx="499745" cy="408305"/>
            </a:xfrm>
            <a:custGeom>
              <a:avLst/>
              <a:gdLst/>
              <a:ahLst/>
              <a:cxnLst/>
              <a:rect l="l" t="t" r="r" b="b"/>
              <a:pathLst>
                <a:path w="499745" h="408304">
                  <a:moveTo>
                    <a:pt x="483704" y="42146"/>
                  </a:moveTo>
                  <a:lnTo>
                    <a:pt x="493991" y="35225"/>
                  </a:lnTo>
                  <a:lnTo>
                    <a:pt x="494436" y="39035"/>
                  </a:lnTo>
                </a:path>
                <a:path w="499745" h="408304">
                  <a:moveTo>
                    <a:pt x="498894" y="77236"/>
                  </a:moveTo>
                  <a:lnTo>
                    <a:pt x="499338" y="81059"/>
                  </a:lnTo>
                  <a:lnTo>
                    <a:pt x="489153" y="87879"/>
                  </a:lnTo>
                </a:path>
                <a:path w="499745" h="408304">
                  <a:moveTo>
                    <a:pt x="20447" y="401277"/>
                  </a:moveTo>
                  <a:lnTo>
                    <a:pt x="10261" y="408084"/>
                  </a:lnTo>
                  <a:lnTo>
                    <a:pt x="9398" y="404719"/>
                  </a:lnTo>
                </a:path>
                <a:path w="499745" h="408304">
                  <a:moveTo>
                    <a:pt x="863" y="371038"/>
                  </a:moveTo>
                  <a:lnTo>
                    <a:pt x="0" y="367673"/>
                  </a:lnTo>
                  <a:lnTo>
                    <a:pt x="10299" y="360751"/>
                  </a:lnTo>
                </a:path>
                <a:path w="499745" h="408304">
                  <a:moveTo>
                    <a:pt x="30492" y="347200"/>
                  </a:moveTo>
                  <a:lnTo>
                    <a:pt x="50634" y="333624"/>
                  </a:lnTo>
                  <a:lnTo>
                    <a:pt x="38277" y="281846"/>
                  </a:lnTo>
                  <a:lnTo>
                    <a:pt x="17881" y="295702"/>
                  </a:lnTo>
                  <a:lnTo>
                    <a:pt x="30492" y="347200"/>
                  </a:lnTo>
                  <a:close/>
                </a:path>
                <a:path w="499745" h="408304">
                  <a:moveTo>
                    <a:pt x="419163" y="85580"/>
                  </a:moveTo>
                  <a:lnTo>
                    <a:pt x="440766" y="71026"/>
                  </a:lnTo>
                  <a:lnTo>
                    <a:pt x="433311" y="13787"/>
                  </a:lnTo>
                  <a:lnTo>
                    <a:pt x="411403" y="28659"/>
                  </a:lnTo>
                  <a:lnTo>
                    <a:pt x="419163" y="85580"/>
                  </a:lnTo>
                  <a:close/>
                </a:path>
                <a:path w="499745" h="408304">
                  <a:moveTo>
                    <a:pt x="422973" y="83002"/>
                  </a:moveTo>
                  <a:lnTo>
                    <a:pt x="436943" y="73630"/>
                  </a:lnTo>
                  <a:lnTo>
                    <a:pt x="434314" y="53627"/>
                  </a:lnTo>
                  <a:lnTo>
                    <a:pt x="433793" y="49639"/>
                  </a:lnTo>
                  <a:lnTo>
                    <a:pt x="430796" y="48166"/>
                  </a:lnTo>
                  <a:lnTo>
                    <a:pt x="427634" y="50300"/>
                  </a:lnTo>
                  <a:lnTo>
                    <a:pt x="425030" y="52065"/>
                  </a:lnTo>
                  <a:lnTo>
                    <a:pt x="421881" y="54199"/>
                  </a:lnTo>
                  <a:lnTo>
                    <a:pt x="419747" y="59139"/>
                  </a:lnTo>
                  <a:lnTo>
                    <a:pt x="420293" y="63089"/>
                  </a:lnTo>
                  <a:lnTo>
                    <a:pt x="422973" y="83002"/>
                  </a:lnTo>
                  <a:close/>
                </a:path>
                <a:path w="499745" h="408304">
                  <a:moveTo>
                    <a:pt x="34048" y="344800"/>
                  </a:moveTo>
                  <a:lnTo>
                    <a:pt x="47053" y="336050"/>
                  </a:lnTo>
                  <a:lnTo>
                    <a:pt x="42722" y="317952"/>
                  </a:lnTo>
                  <a:lnTo>
                    <a:pt x="41871" y="314371"/>
                  </a:lnTo>
                  <a:lnTo>
                    <a:pt x="28790" y="323185"/>
                  </a:lnTo>
                  <a:lnTo>
                    <a:pt x="29654" y="326753"/>
                  </a:lnTo>
                  <a:lnTo>
                    <a:pt x="34048" y="344800"/>
                  </a:lnTo>
                  <a:close/>
                </a:path>
                <a:path w="499745" h="408304">
                  <a:moveTo>
                    <a:pt x="411403" y="28633"/>
                  </a:moveTo>
                  <a:lnTo>
                    <a:pt x="405819" y="8908"/>
                  </a:lnTo>
                  <a:lnTo>
                    <a:pt x="397651" y="657"/>
                  </a:lnTo>
                  <a:lnTo>
                    <a:pt x="388856" y="0"/>
                  </a:lnTo>
                  <a:lnTo>
                    <a:pt x="381393" y="3056"/>
                  </a:lnTo>
                  <a:lnTo>
                    <a:pt x="378447" y="5075"/>
                  </a:lnTo>
                  <a:lnTo>
                    <a:pt x="376910" y="6116"/>
                  </a:lnTo>
                  <a:lnTo>
                    <a:pt x="380987" y="34539"/>
                  </a:lnTo>
                  <a:lnTo>
                    <a:pt x="382828" y="33269"/>
                  </a:lnTo>
                  <a:lnTo>
                    <a:pt x="385432" y="31516"/>
                  </a:lnTo>
                  <a:lnTo>
                    <a:pt x="392825" y="28382"/>
                  </a:lnTo>
                  <a:lnTo>
                    <a:pt x="401866" y="31248"/>
                  </a:lnTo>
                  <a:lnTo>
                    <a:pt x="410906" y="46227"/>
                  </a:lnTo>
                  <a:lnTo>
                    <a:pt x="418299" y="79433"/>
                  </a:lnTo>
                  <a:lnTo>
                    <a:pt x="418679" y="82165"/>
                  </a:lnTo>
                  <a:lnTo>
                    <a:pt x="416747" y="67940"/>
                  </a:lnTo>
                  <a:lnTo>
                    <a:pt x="413867" y="46761"/>
                  </a:lnTo>
                  <a:lnTo>
                    <a:pt x="411403" y="28633"/>
                  </a:lnTo>
                  <a:close/>
                </a:path>
                <a:path w="499745" h="408304">
                  <a:moveTo>
                    <a:pt x="38277" y="281846"/>
                  </a:moveTo>
                  <a:lnTo>
                    <a:pt x="45548" y="234303"/>
                  </a:lnTo>
                  <a:lnTo>
                    <a:pt x="54673" y="226106"/>
                  </a:lnTo>
                  <a:lnTo>
                    <a:pt x="56146" y="225102"/>
                  </a:lnTo>
                  <a:lnTo>
                    <a:pt x="62179" y="251303"/>
                  </a:lnTo>
                  <a:lnTo>
                    <a:pt x="60452" y="252471"/>
                  </a:lnTo>
                  <a:lnTo>
                    <a:pt x="57975" y="254135"/>
                  </a:lnTo>
                  <a:lnTo>
                    <a:pt x="51633" y="260288"/>
                  </a:lnTo>
                  <a:lnTo>
                    <a:pt x="45997" y="272843"/>
                  </a:lnTo>
                  <a:lnTo>
                    <a:pt x="44179" y="294516"/>
                  </a:lnTo>
                  <a:lnTo>
                    <a:pt x="49288" y="328023"/>
                  </a:lnTo>
                  <a:lnTo>
                    <a:pt x="49884" y="330511"/>
                  </a:lnTo>
                  <a:lnTo>
                    <a:pt x="46797" y="317579"/>
                  </a:lnTo>
                  <a:lnTo>
                    <a:pt x="42203" y="298325"/>
                  </a:lnTo>
                  <a:lnTo>
                    <a:pt x="38277" y="281846"/>
                  </a:lnTo>
                  <a:close/>
                </a:path>
              </a:pathLst>
            </a:custGeom>
            <a:ln w="48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6378600" y="6398399"/>
              <a:ext cx="284480" cy="194310"/>
            </a:xfrm>
            <a:custGeom>
              <a:avLst/>
              <a:gdLst/>
              <a:ahLst/>
              <a:cxnLst/>
              <a:rect l="l" t="t" r="r" b="b"/>
              <a:pathLst>
                <a:path w="284479" h="194309">
                  <a:moveTo>
                    <a:pt x="0" y="193878"/>
                  </a:moveTo>
                  <a:lnTo>
                    <a:pt x="283972" y="0"/>
                  </a:lnTo>
                </a:path>
              </a:pathLst>
            </a:custGeom>
            <a:ln w="4851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6681546" y="6390436"/>
              <a:ext cx="3175" cy="20955"/>
            </a:xfrm>
            <a:custGeom>
              <a:avLst/>
              <a:gdLst/>
              <a:ahLst/>
              <a:cxnLst/>
              <a:rect l="l" t="t" r="r" b="b"/>
              <a:pathLst>
                <a:path w="3175" h="20954">
                  <a:moveTo>
                    <a:pt x="0" y="0"/>
                  </a:moveTo>
                  <a:lnTo>
                    <a:pt x="2908" y="20421"/>
                  </a:lnTo>
                </a:path>
              </a:pathLst>
            </a:custGeom>
            <a:ln w="4851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6375400" y="6432905"/>
              <a:ext cx="282575" cy="192405"/>
            </a:xfrm>
            <a:custGeom>
              <a:avLst/>
              <a:gdLst/>
              <a:ahLst/>
              <a:cxnLst/>
              <a:rect l="l" t="t" r="r" b="b"/>
              <a:pathLst>
                <a:path w="282575" h="192404">
                  <a:moveTo>
                    <a:pt x="282232" y="0"/>
                  </a:moveTo>
                  <a:lnTo>
                    <a:pt x="0" y="191909"/>
                  </a:lnTo>
                </a:path>
              </a:pathLst>
            </a:custGeom>
            <a:ln w="4851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6351892" y="6614376"/>
              <a:ext cx="4445" cy="19050"/>
            </a:xfrm>
            <a:custGeom>
              <a:avLst/>
              <a:gdLst/>
              <a:ahLst/>
              <a:cxnLst/>
              <a:rect l="l" t="t" r="r" b="b"/>
              <a:pathLst>
                <a:path w="4445" h="19050">
                  <a:moveTo>
                    <a:pt x="4305" y="18503"/>
                  </a:moveTo>
                  <a:lnTo>
                    <a:pt x="0" y="0"/>
                  </a:lnTo>
                </a:path>
              </a:pathLst>
            </a:custGeom>
            <a:ln w="4851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6345174" y="6385890"/>
              <a:ext cx="340360" cy="445770"/>
            </a:xfrm>
            <a:custGeom>
              <a:avLst/>
              <a:gdLst/>
              <a:ahLst/>
              <a:cxnLst/>
              <a:rect l="l" t="t" r="r" b="b"/>
              <a:pathLst>
                <a:path w="340359" h="445770">
                  <a:moveTo>
                    <a:pt x="326555" y="6248"/>
                  </a:moveTo>
                  <a:lnTo>
                    <a:pt x="335711" y="0"/>
                  </a:lnTo>
                  <a:lnTo>
                    <a:pt x="336054" y="2387"/>
                  </a:lnTo>
                </a:path>
                <a:path w="340359" h="445770">
                  <a:moveTo>
                    <a:pt x="339420" y="26035"/>
                  </a:moveTo>
                  <a:lnTo>
                    <a:pt x="339775" y="28435"/>
                  </a:lnTo>
                  <a:lnTo>
                    <a:pt x="330657" y="34632"/>
                  </a:lnTo>
                </a:path>
                <a:path w="340359" h="445770">
                  <a:moveTo>
                    <a:pt x="21120" y="245097"/>
                  </a:moveTo>
                  <a:lnTo>
                    <a:pt x="12026" y="251294"/>
                  </a:lnTo>
                  <a:lnTo>
                    <a:pt x="11480" y="248932"/>
                  </a:lnTo>
                </a:path>
                <a:path w="340359" h="445770">
                  <a:moveTo>
                    <a:pt x="6489" y="227495"/>
                  </a:moveTo>
                  <a:lnTo>
                    <a:pt x="5943" y="225145"/>
                  </a:lnTo>
                  <a:lnTo>
                    <a:pt x="15113" y="218884"/>
                  </a:lnTo>
                </a:path>
                <a:path w="340359" h="445770">
                  <a:moveTo>
                    <a:pt x="0" y="381114"/>
                  </a:moveTo>
                  <a:lnTo>
                    <a:pt x="16040" y="370370"/>
                  </a:lnTo>
                  <a:lnTo>
                    <a:pt x="18326" y="380022"/>
                  </a:lnTo>
                  <a:lnTo>
                    <a:pt x="2298" y="390728"/>
                  </a:lnTo>
                  <a:lnTo>
                    <a:pt x="0" y="381114"/>
                  </a:lnTo>
                  <a:close/>
                </a:path>
                <a:path w="340359" h="445770">
                  <a:moveTo>
                    <a:pt x="7848" y="387057"/>
                  </a:moveTo>
                  <a:lnTo>
                    <a:pt x="12814" y="383705"/>
                  </a:lnTo>
                  <a:lnTo>
                    <a:pt x="13246" y="383438"/>
                  </a:lnTo>
                  <a:lnTo>
                    <a:pt x="13677" y="383603"/>
                  </a:lnTo>
                  <a:lnTo>
                    <a:pt x="13817" y="384111"/>
                  </a:lnTo>
                  <a:lnTo>
                    <a:pt x="27292" y="440436"/>
                  </a:lnTo>
                  <a:lnTo>
                    <a:pt x="27406" y="440931"/>
                  </a:lnTo>
                  <a:lnTo>
                    <a:pt x="27152" y="441553"/>
                  </a:lnTo>
                  <a:lnTo>
                    <a:pt x="26746" y="441833"/>
                  </a:lnTo>
                  <a:lnTo>
                    <a:pt x="21818" y="445084"/>
                  </a:lnTo>
                  <a:lnTo>
                    <a:pt x="21412" y="445363"/>
                  </a:lnTo>
                  <a:lnTo>
                    <a:pt x="20955" y="445198"/>
                  </a:lnTo>
                  <a:lnTo>
                    <a:pt x="20840" y="444703"/>
                  </a:lnTo>
                  <a:lnTo>
                    <a:pt x="7302" y="388480"/>
                  </a:lnTo>
                  <a:lnTo>
                    <a:pt x="7150" y="387972"/>
                  </a:lnTo>
                  <a:lnTo>
                    <a:pt x="7416" y="387324"/>
                  </a:lnTo>
                  <a:lnTo>
                    <a:pt x="7848" y="387057"/>
                  </a:lnTo>
                  <a:close/>
                </a:path>
              </a:pathLst>
            </a:custGeom>
            <a:ln w="48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5767108" y="6431851"/>
              <a:ext cx="442595" cy="298450"/>
            </a:xfrm>
            <a:custGeom>
              <a:avLst/>
              <a:gdLst/>
              <a:ahLst/>
              <a:cxnLst/>
              <a:rect l="l" t="t" r="r" b="b"/>
              <a:pathLst>
                <a:path w="442595" h="298450">
                  <a:moveTo>
                    <a:pt x="442518" y="297827"/>
                  </a:moveTo>
                  <a:lnTo>
                    <a:pt x="0" y="0"/>
                  </a:lnTo>
                </a:path>
              </a:pathLst>
            </a:custGeom>
            <a:ln w="4851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5742064" y="6429476"/>
              <a:ext cx="3175" cy="27305"/>
            </a:xfrm>
            <a:custGeom>
              <a:avLst/>
              <a:gdLst/>
              <a:ahLst/>
              <a:cxnLst/>
              <a:rect l="l" t="t" r="r" b="b"/>
              <a:pathLst>
                <a:path w="3175" h="27304">
                  <a:moveTo>
                    <a:pt x="1555" y="-2425"/>
                  </a:moveTo>
                  <a:lnTo>
                    <a:pt x="1555" y="29159"/>
                  </a:lnTo>
                </a:path>
              </a:pathLst>
            </a:custGeom>
            <a:ln w="7962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5771744" y="6484289"/>
              <a:ext cx="438150" cy="293370"/>
            </a:xfrm>
            <a:custGeom>
              <a:avLst/>
              <a:gdLst/>
              <a:ahLst/>
              <a:cxnLst/>
              <a:rect l="l" t="t" r="r" b="b"/>
              <a:pathLst>
                <a:path w="438150" h="293370">
                  <a:moveTo>
                    <a:pt x="0" y="0"/>
                  </a:moveTo>
                  <a:lnTo>
                    <a:pt x="438124" y="292963"/>
                  </a:lnTo>
                </a:path>
              </a:pathLst>
            </a:custGeom>
            <a:ln w="4851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6232804" y="6757200"/>
              <a:ext cx="6350" cy="24130"/>
            </a:xfrm>
            <a:custGeom>
              <a:avLst/>
              <a:gdLst/>
              <a:ahLst/>
              <a:cxnLst/>
              <a:rect l="l" t="t" r="r" b="b"/>
              <a:pathLst>
                <a:path w="6350" h="24129">
                  <a:moveTo>
                    <a:pt x="0" y="23571"/>
                  </a:moveTo>
                  <a:lnTo>
                    <a:pt x="5994" y="0"/>
                  </a:lnTo>
                </a:path>
              </a:pathLst>
            </a:custGeom>
            <a:ln w="4851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5741175" y="6382783"/>
              <a:ext cx="499745" cy="408305"/>
            </a:xfrm>
            <a:custGeom>
              <a:avLst/>
              <a:gdLst/>
              <a:ahLst/>
              <a:cxnLst/>
              <a:rect l="l" t="t" r="r" b="b"/>
              <a:pathLst>
                <a:path w="499745" h="408304">
                  <a:moveTo>
                    <a:pt x="15633" y="42146"/>
                  </a:moveTo>
                  <a:lnTo>
                    <a:pt x="5346" y="35225"/>
                  </a:lnTo>
                  <a:lnTo>
                    <a:pt x="4902" y="39035"/>
                  </a:lnTo>
                </a:path>
                <a:path w="499745" h="408304">
                  <a:moveTo>
                    <a:pt x="444" y="77236"/>
                  </a:moveTo>
                  <a:lnTo>
                    <a:pt x="0" y="81059"/>
                  </a:lnTo>
                  <a:lnTo>
                    <a:pt x="10185" y="87879"/>
                  </a:lnTo>
                </a:path>
                <a:path w="499745" h="408304">
                  <a:moveTo>
                    <a:pt x="478878" y="401277"/>
                  </a:moveTo>
                  <a:lnTo>
                    <a:pt x="489064" y="408084"/>
                  </a:lnTo>
                  <a:lnTo>
                    <a:pt x="489927" y="404719"/>
                  </a:lnTo>
                </a:path>
                <a:path w="499745" h="408304">
                  <a:moveTo>
                    <a:pt x="498475" y="371038"/>
                  </a:moveTo>
                  <a:lnTo>
                    <a:pt x="499338" y="367673"/>
                  </a:lnTo>
                  <a:lnTo>
                    <a:pt x="489038" y="360751"/>
                  </a:lnTo>
                </a:path>
                <a:path w="499745" h="408304">
                  <a:moveTo>
                    <a:pt x="468845" y="347200"/>
                  </a:moveTo>
                  <a:lnTo>
                    <a:pt x="448691" y="333624"/>
                  </a:lnTo>
                  <a:lnTo>
                    <a:pt x="461035" y="281846"/>
                  </a:lnTo>
                  <a:lnTo>
                    <a:pt x="481431" y="295702"/>
                  </a:lnTo>
                  <a:lnTo>
                    <a:pt x="468845" y="347200"/>
                  </a:lnTo>
                  <a:close/>
                </a:path>
                <a:path w="499745" h="408304">
                  <a:moveTo>
                    <a:pt x="80175" y="85580"/>
                  </a:moveTo>
                  <a:lnTo>
                    <a:pt x="58559" y="71026"/>
                  </a:lnTo>
                  <a:lnTo>
                    <a:pt x="66014" y="13787"/>
                  </a:lnTo>
                  <a:lnTo>
                    <a:pt x="87934" y="28659"/>
                  </a:lnTo>
                  <a:lnTo>
                    <a:pt x="80175" y="85580"/>
                  </a:lnTo>
                  <a:close/>
                </a:path>
                <a:path w="499745" h="408304">
                  <a:moveTo>
                    <a:pt x="76352" y="83002"/>
                  </a:moveTo>
                  <a:lnTo>
                    <a:pt x="62395" y="73630"/>
                  </a:lnTo>
                  <a:lnTo>
                    <a:pt x="65011" y="53627"/>
                  </a:lnTo>
                  <a:lnTo>
                    <a:pt x="65532" y="49639"/>
                  </a:lnTo>
                  <a:lnTo>
                    <a:pt x="68529" y="48166"/>
                  </a:lnTo>
                  <a:lnTo>
                    <a:pt x="71678" y="50300"/>
                  </a:lnTo>
                  <a:lnTo>
                    <a:pt x="74295" y="52065"/>
                  </a:lnTo>
                  <a:lnTo>
                    <a:pt x="77444" y="54199"/>
                  </a:lnTo>
                  <a:lnTo>
                    <a:pt x="79590" y="59139"/>
                  </a:lnTo>
                  <a:lnTo>
                    <a:pt x="79044" y="63089"/>
                  </a:lnTo>
                  <a:lnTo>
                    <a:pt x="76352" y="83002"/>
                  </a:lnTo>
                  <a:close/>
                </a:path>
                <a:path w="499745" h="408304">
                  <a:moveTo>
                    <a:pt x="465277" y="344800"/>
                  </a:moveTo>
                  <a:lnTo>
                    <a:pt x="452272" y="336050"/>
                  </a:lnTo>
                  <a:lnTo>
                    <a:pt x="456603" y="317952"/>
                  </a:lnTo>
                  <a:lnTo>
                    <a:pt x="457454" y="314371"/>
                  </a:lnTo>
                  <a:lnTo>
                    <a:pt x="460552" y="313050"/>
                  </a:lnTo>
                  <a:lnTo>
                    <a:pt x="463499" y="315044"/>
                  </a:lnTo>
                  <a:lnTo>
                    <a:pt x="465924" y="316682"/>
                  </a:lnTo>
                  <a:lnTo>
                    <a:pt x="468871" y="318676"/>
                  </a:lnTo>
                  <a:lnTo>
                    <a:pt x="470547" y="323185"/>
                  </a:lnTo>
                  <a:lnTo>
                    <a:pt x="469671" y="326753"/>
                  </a:lnTo>
                  <a:lnTo>
                    <a:pt x="465277" y="344800"/>
                  </a:lnTo>
                  <a:close/>
                </a:path>
                <a:path w="499745" h="408304">
                  <a:moveTo>
                    <a:pt x="87934" y="28633"/>
                  </a:moveTo>
                  <a:lnTo>
                    <a:pt x="93513" y="8908"/>
                  </a:lnTo>
                  <a:lnTo>
                    <a:pt x="101680" y="657"/>
                  </a:lnTo>
                  <a:lnTo>
                    <a:pt x="110475" y="0"/>
                  </a:lnTo>
                  <a:lnTo>
                    <a:pt x="117932" y="3056"/>
                  </a:lnTo>
                  <a:lnTo>
                    <a:pt x="120865" y="5075"/>
                  </a:lnTo>
                  <a:lnTo>
                    <a:pt x="122415" y="6116"/>
                  </a:lnTo>
                  <a:lnTo>
                    <a:pt x="118338" y="34539"/>
                  </a:lnTo>
                  <a:lnTo>
                    <a:pt x="116497" y="33269"/>
                  </a:lnTo>
                  <a:lnTo>
                    <a:pt x="113893" y="31516"/>
                  </a:lnTo>
                  <a:lnTo>
                    <a:pt x="106502" y="28382"/>
                  </a:lnTo>
                  <a:lnTo>
                    <a:pt x="97464" y="31248"/>
                  </a:lnTo>
                  <a:lnTo>
                    <a:pt x="88424" y="46227"/>
                  </a:lnTo>
                  <a:lnTo>
                    <a:pt x="81026" y="79433"/>
                  </a:lnTo>
                  <a:lnTo>
                    <a:pt x="80651" y="82165"/>
                  </a:lnTo>
                  <a:lnTo>
                    <a:pt x="82584" y="67940"/>
                  </a:lnTo>
                  <a:lnTo>
                    <a:pt x="85465" y="46761"/>
                  </a:lnTo>
                  <a:lnTo>
                    <a:pt x="87934" y="28633"/>
                  </a:lnTo>
                  <a:close/>
                </a:path>
                <a:path w="499745" h="408304">
                  <a:moveTo>
                    <a:pt x="461048" y="281846"/>
                  </a:moveTo>
                  <a:lnTo>
                    <a:pt x="453790" y="234303"/>
                  </a:lnTo>
                  <a:lnTo>
                    <a:pt x="444652" y="226106"/>
                  </a:lnTo>
                  <a:lnTo>
                    <a:pt x="443191" y="225102"/>
                  </a:lnTo>
                  <a:lnTo>
                    <a:pt x="437146" y="251303"/>
                  </a:lnTo>
                  <a:lnTo>
                    <a:pt x="438873" y="252471"/>
                  </a:lnTo>
                  <a:lnTo>
                    <a:pt x="441350" y="254135"/>
                  </a:lnTo>
                  <a:lnTo>
                    <a:pt x="447692" y="260288"/>
                  </a:lnTo>
                  <a:lnTo>
                    <a:pt x="453328" y="272843"/>
                  </a:lnTo>
                  <a:lnTo>
                    <a:pt x="455146" y="294516"/>
                  </a:lnTo>
                  <a:lnTo>
                    <a:pt x="450037" y="328023"/>
                  </a:lnTo>
                  <a:lnTo>
                    <a:pt x="449439" y="330511"/>
                  </a:lnTo>
                  <a:lnTo>
                    <a:pt x="452523" y="317579"/>
                  </a:lnTo>
                  <a:lnTo>
                    <a:pt x="457116" y="298325"/>
                  </a:lnTo>
                  <a:lnTo>
                    <a:pt x="461048" y="281846"/>
                  </a:lnTo>
                  <a:close/>
                </a:path>
              </a:pathLst>
            </a:custGeom>
            <a:ln w="48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5877433" y="6398399"/>
              <a:ext cx="284480" cy="194310"/>
            </a:xfrm>
            <a:custGeom>
              <a:avLst/>
              <a:gdLst/>
              <a:ahLst/>
              <a:cxnLst/>
              <a:rect l="l" t="t" r="r" b="b"/>
              <a:pathLst>
                <a:path w="284479" h="194309">
                  <a:moveTo>
                    <a:pt x="283972" y="193878"/>
                  </a:moveTo>
                  <a:lnTo>
                    <a:pt x="0" y="0"/>
                  </a:lnTo>
                </a:path>
              </a:pathLst>
            </a:custGeom>
            <a:ln w="4851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5855551" y="6390436"/>
              <a:ext cx="3175" cy="20955"/>
            </a:xfrm>
            <a:custGeom>
              <a:avLst/>
              <a:gdLst/>
              <a:ahLst/>
              <a:cxnLst/>
              <a:rect l="l" t="t" r="r" b="b"/>
              <a:pathLst>
                <a:path w="3175" h="20954">
                  <a:moveTo>
                    <a:pt x="2908" y="0"/>
                  </a:moveTo>
                  <a:lnTo>
                    <a:pt x="0" y="20421"/>
                  </a:lnTo>
                </a:path>
              </a:pathLst>
            </a:custGeom>
            <a:ln w="4851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5882373" y="6432905"/>
              <a:ext cx="282575" cy="192405"/>
            </a:xfrm>
            <a:custGeom>
              <a:avLst/>
              <a:gdLst/>
              <a:ahLst/>
              <a:cxnLst/>
              <a:rect l="l" t="t" r="r" b="b"/>
              <a:pathLst>
                <a:path w="282575" h="192404">
                  <a:moveTo>
                    <a:pt x="0" y="0"/>
                  </a:moveTo>
                  <a:lnTo>
                    <a:pt x="282232" y="191909"/>
                  </a:lnTo>
                </a:path>
              </a:pathLst>
            </a:custGeom>
            <a:ln w="4851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6183808" y="6614376"/>
              <a:ext cx="4445" cy="19050"/>
            </a:xfrm>
            <a:custGeom>
              <a:avLst/>
              <a:gdLst/>
              <a:ahLst/>
              <a:cxnLst/>
              <a:rect l="l" t="t" r="r" b="b"/>
              <a:pathLst>
                <a:path w="4445" h="19050">
                  <a:moveTo>
                    <a:pt x="0" y="18503"/>
                  </a:moveTo>
                  <a:lnTo>
                    <a:pt x="4292" y="0"/>
                  </a:lnTo>
                </a:path>
              </a:pathLst>
            </a:custGeom>
            <a:ln w="4851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5719978" y="6321323"/>
              <a:ext cx="548005" cy="510540"/>
            </a:xfrm>
            <a:custGeom>
              <a:avLst/>
              <a:gdLst/>
              <a:ahLst/>
              <a:cxnLst/>
              <a:rect l="l" t="t" r="r" b="b"/>
              <a:pathLst>
                <a:path w="548004" h="510540">
                  <a:moveTo>
                    <a:pt x="148297" y="70815"/>
                  </a:moveTo>
                  <a:lnTo>
                    <a:pt x="139128" y="64566"/>
                  </a:lnTo>
                  <a:lnTo>
                    <a:pt x="138785" y="66954"/>
                  </a:lnTo>
                </a:path>
                <a:path w="548004" h="510540">
                  <a:moveTo>
                    <a:pt x="135420" y="90601"/>
                  </a:moveTo>
                  <a:lnTo>
                    <a:pt x="135077" y="93002"/>
                  </a:lnTo>
                  <a:lnTo>
                    <a:pt x="144183" y="99199"/>
                  </a:lnTo>
                </a:path>
                <a:path w="548004" h="510540">
                  <a:moveTo>
                    <a:pt x="453732" y="309664"/>
                  </a:moveTo>
                  <a:lnTo>
                    <a:pt x="462826" y="315861"/>
                  </a:lnTo>
                  <a:lnTo>
                    <a:pt x="463372" y="313499"/>
                  </a:lnTo>
                </a:path>
                <a:path w="548004" h="510540">
                  <a:moveTo>
                    <a:pt x="468350" y="292061"/>
                  </a:moveTo>
                  <a:lnTo>
                    <a:pt x="468896" y="289712"/>
                  </a:lnTo>
                  <a:lnTo>
                    <a:pt x="459740" y="283451"/>
                  </a:lnTo>
                </a:path>
                <a:path w="548004" h="510540">
                  <a:moveTo>
                    <a:pt x="474814" y="445884"/>
                  </a:moveTo>
                  <a:lnTo>
                    <a:pt x="458812" y="435152"/>
                  </a:lnTo>
                  <a:lnTo>
                    <a:pt x="456488" y="444792"/>
                  </a:lnTo>
                  <a:lnTo>
                    <a:pt x="472490" y="455460"/>
                  </a:lnTo>
                  <a:lnTo>
                    <a:pt x="474814" y="445884"/>
                  </a:lnTo>
                  <a:close/>
                </a:path>
                <a:path w="548004" h="510540">
                  <a:moveTo>
                    <a:pt x="466979" y="451802"/>
                  </a:moveTo>
                  <a:lnTo>
                    <a:pt x="462013" y="448462"/>
                  </a:lnTo>
                  <a:lnTo>
                    <a:pt x="461594" y="448195"/>
                  </a:lnTo>
                  <a:lnTo>
                    <a:pt x="461149" y="448348"/>
                  </a:lnTo>
                  <a:lnTo>
                    <a:pt x="461035" y="448856"/>
                  </a:lnTo>
                  <a:lnTo>
                    <a:pt x="447560" y="505028"/>
                  </a:lnTo>
                  <a:lnTo>
                    <a:pt x="447446" y="505498"/>
                  </a:lnTo>
                  <a:lnTo>
                    <a:pt x="447700" y="506120"/>
                  </a:lnTo>
                  <a:lnTo>
                    <a:pt x="448106" y="506412"/>
                  </a:lnTo>
                  <a:lnTo>
                    <a:pt x="453021" y="509651"/>
                  </a:lnTo>
                  <a:lnTo>
                    <a:pt x="453440" y="509930"/>
                  </a:lnTo>
                  <a:lnTo>
                    <a:pt x="453872" y="509752"/>
                  </a:lnTo>
                  <a:lnTo>
                    <a:pt x="453999" y="509270"/>
                  </a:lnTo>
                  <a:lnTo>
                    <a:pt x="467525" y="453212"/>
                  </a:lnTo>
                  <a:lnTo>
                    <a:pt x="467677" y="452704"/>
                  </a:lnTo>
                  <a:lnTo>
                    <a:pt x="467410" y="452056"/>
                  </a:lnTo>
                  <a:lnTo>
                    <a:pt x="466979" y="451802"/>
                  </a:lnTo>
                  <a:close/>
                </a:path>
                <a:path w="548004" h="510540">
                  <a:moveTo>
                    <a:pt x="34150" y="93929"/>
                  </a:moveTo>
                  <a:lnTo>
                    <a:pt x="22199" y="93929"/>
                  </a:lnTo>
                  <a:lnTo>
                    <a:pt x="22199" y="135801"/>
                  </a:lnTo>
                  <a:lnTo>
                    <a:pt x="0" y="135801"/>
                  </a:lnTo>
                  <a:lnTo>
                    <a:pt x="0" y="93929"/>
                  </a:lnTo>
                  <a:lnTo>
                    <a:pt x="0" y="41871"/>
                  </a:lnTo>
                  <a:lnTo>
                    <a:pt x="0" y="0"/>
                  </a:lnTo>
                  <a:lnTo>
                    <a:pt x="22199" y="0"/>
                  </a:lnTo>
                  <a:lnTo>
                    <a:pt x="22199" y="41871"/>
                  </a:lnTo>
                  <a:lnTo>
                    <a:pt x="34150" y="41871"/>
                  </a:lnTo>
                  <a:lnTo>
                    <a:pt x="34150" y="93929"/>
                  </a:lnTo>
                  <a:close/>
                </a:path>
                <a:path w="548004" h="510540">
                  <a:moveTo>
                    <a:pt x="547751" y="93929"/>
                  </a:moveTo>
                  <a:lnTo>
                    <a:pt x="13" y="93929"/>
                  </a:lnTo>
                  <a:lnTo>
                    <a:pt x="13" y="135789"/>
                  </a:lnTo>
                  <a:lnTo>
                    <a:pt x="547751" y="135789"/>
                  </a:lnTo>
                  <a:lnTo>
                    <a:pt x="547751" y="93929"/>
                  </a:lnTo>
                  <a:close/>
                </a:path>
                <a:path w="548004" h="510540">
                  <a:moveTo>
                    <a:pt x="374904" y="127698"/>
                  </a:moveTo>
                  <a:lnTo>
                    <a:pt x="195555" y="127698"/>
                  </a:lnTo>
                  <a:lnTo>
                    <a:pt x="195555" y="135799"/>
                  </a:lnTo>
                  <a:lnTo>
                    <a:pt x="374904" y="135799"/>
                  </a:lnTo>
                  <a:lnTo>
                    <a:pt x="374904" y="127698"/>
                  </a:lnTo>
                  <a:close/>
                </a:path>
                <a:path w="548004" h="510540">
                  <a:moveTo>
                    <a:pt x="374904" y="93929"/>
                  </a:moveTo>
                  <a:lnTo>
                    <a:pt x="195555" y="93929"/>
                  </a:lnTo>
                  <a:lnTo>
                    <a:pt x="195555" y="102184"/>
                  </a:lnTo>
                  <a:lnTo>
                    <a:pt x="374904" y="102184"/>
                  </a:lnTo>
                  <a:lnTo>
                    <a:pt x="374904" y="93929"/>
                  </a:lnTo>
                  <a:close/>
                </a:path>
                <a:path w="548004" h="510540">
                  <a:moveTo>
                    <a:pt x="365239" y="102031"/>
                  </a:moveTo>
                  <a:lnTo>
                    <a:pt x="205244" y="102031"/>
                  </a:lnTo>
                  <a:lnTo>
                    <a:pt x="205244" y="127684"/>
                  </a:lnTo>
                  <a:lnTo>
                    <a:pt x="365239" y="127684"/>
                  </a:lnTo>
                  <a:lnTo>
                    <a:pt x="365239" y="102031"/>
                  </a:lnTo>
                  <a:close/>
                </a:path>
                <a:path w="548004" h="510540">
                  <a:moveTo>
                    <a:pt x="512533" y="93929"/>
                  </a:moveTo>
                  <a:lnTo>
                    <a:pt x="489341" y="93929"/>
                  </a:lnTo>
                  <a:lnTo>
                    <a:pt x="489341" y="42241"/>
                  </a:lnTo>
                  <a:lnTo>
                    <a:pt x="512533" y="42241"/>
                  </a:lnTo>
                  <a:lnTo>
                    <a:pt x="512533" y="93929"/>
                  </a:lnTo>
                  <a:close/>
                </a:path>
                <a:path w="548004" h="510540">
                  <a:moveTo>
                    <a:pt x="79895" y="93929"/>
                  </a:moveTo>
                  <a:lnTo>
                    <a:pt x="56708" y="93929"/>
                  </a:lnTo>
                  <a:lnTo>
                    <a:pt x="56708" y="42241"/>
                  </a:lnTo>
                  <a:lnTo>
                    <a:pt x="79895" y="42241"/>
                  </a:lnTo>
                  <a:lnTo>
                    <a:pt x="79895" y="93929"/>
                  </a:lnTo>
                  <a:close/>
                </a:path>
                <a:path w="548004" h="510540">
                  <a:moveTo>
                    <a:pt x="75793" y="93929"/>
                  </a:moveTo>
                  <a:lnTo>
                    <a:pt x="60820" y="93929"/>
                  </a:lnTo>
                  <a:lnTo>
                    <a:pt x="60820" y="75692"/>
                  </a:lnTo>
                  <a:lnTo>
                    <a:pt x="60820" y="72110"/>
                  </a:lnTo>
                  <a:lnTo>
                    <a:pt x="63538" y="69215"/>
                  </a:lnTo>
                  <a:lnTo>
                    <a:pt x="66916" y="69215"/>
                  </a:lnTo>
                  <a:lnTo>
                    <a:pt x="69710" y="69215"/>
                  </a:lnTo>
                  <a:lnTo>
                    <a:pt x="73050" y="69215"/>
                  </a:lnTo>
                  <a:lnTo>
                    <a:pt x="75793" y="72110"/>
                  </a:lnTo>
                  <a:lnTo>
                    <a:pt x="75793" y="75692"/>
                  </a:lnTo>
                  <a:lnTo>
                    <a:pt x="75793" y="93929"/>
                  </a:lnTo>
                  <a:close/>
                </a:path>
                <a:path w="548004" h="510540">
                  <a:moveTo>
                    <a:pt x="508406" y="93929"/>
                  </a:moveTo>
                  <a:lnTo>
                    <a:pt x="493433" y="93929"/>
                  </a:lnTo>
                  <a:lnTo>
                    <a:pt x="493433" y="75692"/>
                  </a:lnTo>
                  <a:lnTo>
                    <a:pt x="493433" y="72110"/>
                  </a:lnTo>
                  <a:lnTo>
                    <a:pt x="496163" y="69215"/>
                  </a:lnTo>
                  <a:lnTo>
                    <a:pt x="499541" y="69215"/>
                  </a:lnTo>
                  <a:lnTo>
                    <a:pt x="502310" y="69215"/>
                  </a:lnTo>
                  <a:lnTo>
                    <a:pt x="505663" y="69215"/>
                  </a:lnTo>
                  <a:lnTo>
                    <a:pt x="508406" y="72110"/>
                  </a:lnTo>
                  <a:lnTo>
                    <a:pt x="508406" y="75692"/>
                  </a:lnTo>
                  <a:lnTo>
                    <a:pt x="508406" y="93929"/>
                  </a:lnTo>
                  <a:close/>
                </a:path>
                <a:path w="548004" h="510540">
                  <a:moveTo>
                    <a:pt x="79895" y="42252"/>
                  </a:moveTo>
                  <a:lnTo>
                    <a:pt x="82690" y="23130"/>
                  </a:lnTo>
                  <a:lnTo>
                    <a:pt x="89477" y="11911"/>
                  </a:lnTo>
                  <a:lnTo>
                    <a:pt x="97865" y="6518"/>
                  </a:lnTo>
                  <a:lnTo>
                    <a:pt x="105460" y="4876"/>
                  </a:lnTo>
                  <a:lnTo>
                    <a:pt x="110197" y="4876"/>
                  </a:lnTo>
                  <a:lnTo>
                    <a:pt x="110197" y="30162"/>
                  </a:lnTo>
                  <a:lnTo>
                    <a:pt x="105473" y="30162"/>
                  </a:lnTo>
                  <a:lnTo>
                    <a:pt x="97881" y="31719"/>
                  </a:lnTo>
                  <a:lnTo>
                    <a:pt x="89488" y="39157"/>
                  </a:lnTo>
                  <a:lnTo>
                    <a:pt x="82693" y="56630"/>
                  </a:lnTo>
                  <a:lnTo>
                    <a:pt x="79895" y="88290"/>
                  </a:lnTo>
                  <a:lnTo>
                    <a:pt x="79895" y="42252"/>
                  </a:lnTo>
                  <a:close/>
                </a:path>
                <a:path w="548004" h="510540">
                  <a:moveTo>
                    <a:pt x="489318" y="42252"/>
                  </a:moveTo>
                  <a:lnTo>
                    <a:pt x="486522" y="23130"/>
                  </a:lnTo>
                  <a:lnTo>
                    <a:pt x="479731" y="11911"/>
                  </a:lnTo>
                  <a:lnTo>
                    <a:pt x="471342" y="6518"/>
                  </a:lnTo>
                  <a:lnTo>
                    <a:pt x="463753" y="4876"/>
                  </a:lnTo>
                  <a:lnTo>
                    <a:pt x="459016" y="4876"/>
                  </a:lnTo>
                  <a:lnTo>
                    <a:pt x="459016" y="30162"/>
                  </a:lnTo>
                  <a:lnTo>
                    <a:pt x="463753" y="30162"/>
                  </a:lnTo>
                  <a:lnTo>
                    <a:pt x="471337" y="31719"/>
                  </a:lnTo>
                  <a:lnTo>
                    <a:pt x="479726" y="39157"/>
                  </a:lnTo>
                  <a:lnTo>
                    <a:pt x="486520" y="56630"/>
                  </a:lnTo>
                  <a:lnTo>
                    <a:pt x="489318" y="88290"/>
                  </a:lnTo>
                  <a:lnTo>
                    <a:pt x="489318" y="42252"/>
                  </a:lnTo>
                  <a:close/>
                </a:path>
                <a:path w="548004" h="510540">
                  <a:moveTo>
                    <a:pt x="464096" y="4876"/>
                  </a:moveTo>
                  <a:lnTo>
                    <a:pt x="105484" y="4876"/>
                  </a:lnTo>
                  <a:lnTo>
                    <a:pt x="105484" y="30172"/>
                  </a:lnTo>
                  <a:lnTo>
                    <a:pt x="464096" y="30172"/>
                  </a:lnTo>
                  <a:lnTo>
                    <a:pt x="464096" y="4876"/>
                  </a:lnTo>
                  <a:close/>
                </a:path>
                <a:path w="548004" h="510540">
                  <a:moveTo>
                    <a:pt x="486460" y="135801"/>
                  </a:moveTo>
                  <a:lnTo>
                    <a:pt x="505054" y="135801"/>
                  </a:lnTo>
                  <a:lnTo>
                    <a:pt x="505054" y="145772"/>
                  </a:lnTo>
                  <a:lnTo>
                    <a:pt x="486460" y="145772"/>
                  </a:lnTo>
                  <a:lnTo>
                    <a:pt x="486460" y="135801"/>
                  </a:lnTo>
                  <a:close/>
                </a:path>
                <a:path w="548004" h="510540">
                  <a:moveTo>
                    <a:pt x="492874" y="145757"/>
                  </a:moveTo>
                  <a:lnTo>
                    <a:pt x="498678" y="145757"/>
                  </a:lnTo>
                  <a:lnTo>
                    <a:pt x="499148" y="145757"/>
                  </a:lnTo>
                  <a:lnTo>
                    <a:pt x="499541" y="146177"/>
                  </a:lnTo>
                  <a:lnTo>
                    <a:pt x="499541" y="146710"/>
                  </a:lnTo>
                  <a:lnTo>
                    <a:pt x="499541" y="205943"/>
                  </a:lnTo>
                  <a:lnTo>
                    <a:pt x="499541" y="206463"/>
                  </a:lnTo>
                  <a:lnTo>
                    <a:pt x="499148" y="206895"/>
                  </a:lnTo>
                  <a:lnTo>
                    <a:pt x="498678" y="206895"/>
                  </a:lnTo>
                  <a:lnTo>
                    <a:pt x="492874" y="206895"/>
                  </a:lnTo>
                  <a:lnTo>
                    <a:pt x="492379" y="206895"/>
                  </a:lnTo>
                  <a:lnTo>
                    <a:pt x="491972" y="206463"/>
                  </a:lnTo>
                  <a:lnTo>
                    <a:pt x="491972" y="205943"/>
                  </a:lnTo>
                  <a:lnTo>
                    <a:pt x="491972" y="146710"/>
                  </a:lnTo>
                  <a:lnTo>
                    <a:pt x="491972" y="146177"/>
                  </a:lnTo>
                  <a:lnTo>
                    <a:pt x="492379" y="145757"/>
                  </a:lnTo>
                  <a:lnTo>
                    <a:pt x="492874" y="145757"/>
                  </a:lnTo>
                  <a:close/>
                </a:path>
              </a:pathLst>
            </a:custGeom>
            <a:ln w="48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6243041" y="6457188"/>
              <a:ext cx="56515" cy="293370"/>
            </a:xfrm>
            <a:custGeom>
              <a:avLst/>
              <a:gdLst/>
              <a:ahLst/>
              <a:cxnLst/>
              <a:rect l="l" t="t" r="r" b="b"/>
              <a:pathLst>
                <a:path w="56514" h="293370">
                  <a:moveTo>
                    <a:pt x="29235" y="0"/>
                  </a:moveTo>
                  <a:lnTo>
                    <a:pt x="22231" y="96279"/>
                  </a:lnTo>
                  <a:lnTo>
                    <a:pt x="22734" y="158923"/>
                  </a:lnTo>
                  <a:lnTo>
                    <a:pt x="33298" y="215425"/>
                  </a:lnTo>
                  <a:lnTo>
                    <a:pt x="56476" y="293281"/>
                  </a:lnTo>
                </a:path>
                <a:path w="56514" h="293370">
                  <a:moveTo>
                    <a:pt x="27241" y="0"/>
                  </a:moveTo>
                  <a:lnTo>
                    <a:pt x="34245" y="96279"/>
                  </a:lnTo>
                  <a:lnTo>
                    <a:pt x="33742" y="158923"/>
                  </a:lnTo>
                  <a:lnTo>
                    <a:pt x="23178" y="215425"/>
                  </a:lnTo>
                  <a:lnTo>
                    <a:pt x="0" y="293281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4113251" y="8134197"/>
              <a:ext cx="399415" cy="95250"/>
            </a:xfrm>
            <a:custGeom>
              <a:avLst/>
              <a:gdLst/>
              <a:ahLst/>
              <a:cxnLst/>
              <a:rect l="l" t="t" r="r" b="b"/>
              <a:pathLst>
                <a:path w="399414" h="95250">
                  <a:moveTo>
                    <a:pt x="0" y="52324"/>
                  </a:moveTo>
                  <a:lnTo>
                    <a:pt x="3173" y="74054"/>
                  </a:lnTo>
                  <a:lnTo>
                    <a:pt x="10880" y="86810"/>
                  </a:lnTo>
                  <a:lnTo>
                    <a:pt x="20402" y="92946"/>
                  </a:lnTo>
                  <a:lnTo>
                    <a:pt x="29019" y="94818"/>
                  </a:lnTo>
                  <a:lnTo>
                    <a:pt x="34378" y="94818"/>
                  </a:lnTo>
                  <a:lnTo>
                    <a:pt x="34378" y="66065"/>
                  </a:lnTo>
                  <a:lnTo>
                    <a:pt x="29032" y="66065"/>
                  </a:lnTo>
                  <a:lnTo>
                    <a:pt x="20413" y="64295"/>
                  </a:lnTo>
                  <a:lnTo>
                    <a:pt x="10887" y="55840"/>
                  </a:lnTo>
                  <a:lnTo>
                    <a:pt x="3175" y="35981"/>
                  </a:lnTo>
                  <a:lnTo>
                    <a:pt x="0" y="0"/>
                  </a:lnTo>
                  <a:lnTo>
                    <a:pt x="0" y="52324"/>
                  </a:lnTo>
                  <a:close/>
                </a:path>
                <a:path w="399414" h="95250">
                  <a:moveTo>
                    <a:pt x="398995" y="52324"/>
                  </a:moveTo>
                  <a:lnTo>
                    <a:pt x="395822" y="74054"/>
                  </a:lnTo>
                  <a:lnTo>
                    <a:pt x="388115" y="86810"/>
                  </a:lnTo>
                  <a:lnTo>
                    <a:pt x="378593" y="92946"/>
                  </a:lnTo>
                  <a:lnTo>
                    <a:pt x="369976" y="94818"/>
                  </a:lnTo>
                  <a:lnTo>
                    <a:pt x="364604" y="94818"/>
                  </a:lnTo>
                  <a:lnTo>
                    <a:pt x="364604" y="66065"/>
                  </a:lnTo>
                  <a:lnTo>
                    <a:pt x="369963" y="66065"/>
                  </a:lnTo>
                  <a:lnTo>
                    <a:pt x="378577" y="64295"/>
                  </a:lnTo>
                  <a:lnTo>
                    <a:pt x="388104" y="55840"/>
                  </a:lnTo>
                  <a:lnTo>
                    <a:pt x="395818" y="35981"/>
                  </a:lnTo>
                  <a:lnTo>
                    <a:pt x="398995" y="0"/>
                  </a:lnTo>
                  <a:lnTo>
                    <a:pt x="398995" y="52324"/>
                  </a:lnTo>
                  <a:close/>
                </a:path>
                <a:path w="399414" h="95250">
                  <a:moveTo>
                    <a:pt x="370332" y="94818"/>
                  </a:moveTo>
                  <a:lnTo>
                    <a:pt x="29034" y="94818"/>
                  </a:lnTo>
                  <a:lnTo>
                    <a:pt x="29034" y="66054"/>
                  </a:lnTo>
                  <a:lnTo>
                    <a:pt x="370332" y="66054"/>
                  </a:lnTo>
                  <a:lnTo>
                    <a:pt x="370332" y="9481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4085691" y="8054253"/>
              <a:ext cx="27940" cy="154305"/>
            </a:xfrm>
            <a:custGeom>
              <a:avLst/>
              <a:gdLst/>
              <a:ahLst/>
              <a:cxnLst/>
              <a:rect l="l" t="t" r="r" b="b"/>
              <a:pathLst>
                <a:path w="27939" h="154304">
                  <a:moveTo>
                    <a:pt x="23978" y="154200"/>
                  </a:moveTo>
                  <a:lnTo>
                    <a:pt x="3584" y="154200"/>
                  </a:lnTo>
                  <a:lnTo>
                    <a:pt x="3584" y="0"/>
                  </a:lnTo>
                  <a:lnTo>
                    <a:pt x="23978" y="0"/>
                  </a:lnTo>
                  <a:lnTo>
                    <a:pt x="23978" y="154200"/>
                  </a:lnTo>
                  <a:close/>
                </a:path>
                <a:path w="27939" h="154304">
                  <a:moveTo>
                    <a:pt x="27572" y="152029"/>
                  </a:moveTo>
                  <a:lnTo>
                    <a:pt x="0" y="152029"/>
                  </a:lnTo>
                  <a:lnTo>
                    <a:pt x="0" y="2198"/>
                  </a:lnTo>
                  <a:lnTo>
                    <a:pt x="27572" y="2198"/>
                  </a:lnTo>
                  <a:lnTo>
                    <a:pt x="27572" y="152029"/>
                  </a:lnTo>
                  <a:close/>
                </a:path>
              </a:pathLst>
            </a:custGeom>
            <a:ln w="36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4091813" y="8068855"/>
              <a:ext cx="4445" cy="5080"/>
            </a:xfrm>
            <a:custGeom>
              <a:avLst/>
              <a:gdLst/>
              <a:ahLst/>
              <a:cxnLst/>
              <a:rect l="l" t="t" r="r" b="b"/>
              <a:pathLst>
                <a:path w="4445" h="5079">
                  <a:moveTo>
                    <a:pt x="4256" y="0"/>
                  </a:moveTo>
                  <a:lnTo>
                    <a:pt x="0" y="0"/>
                  </a:lnTo>
                  <a:lnTo>
                    <a:pt x="0" y="4534"/>
                  </a:lnTo>
                  <a:lnTo>
                    <a:pt x="4256" y="4534"/>
                  </a:lnTo>
                  <a:lnTo>
                    <a:pt x="4256" y="0"/>
                  </a:lnTo>
                  <a:close/>
                </a:path>
              </a:pathLst>
            </a:custGeom>
            <a:solidFill>
              <a:srgbClr val="EB2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4091813" y="8068463"/>
              <a:ext cx="4445" cy="5715"/>
            </a:xfrm>
            <a:custGeom>
              <a:avLst/>
              <a:gdLst/>
              <a:ahLst/>
              <a:cxnLst/>
              <a:rect l="l" t="t" r="r" b="b"/>
              <a:pathLst>
                <a:path w="4445" h="5715">
                  <a:moveTo>
                    <a:pt x="0" y="5333"/>
                  </a:moveTo>
                  <a:lnTo>
                    <a:pt x="4256" y="5333"/>
                  </a:lnTo>
                  <a:lnTo>
                    <a:pt x="4256" y="0"/>
                  </a:lnTo>
                  <a:lnTo>
                    <a:pt x="0" y="0"/>
                  </a:lnTo>
                  <a:lnTo>
                    <a:pt x="0" y="5333"/>
                  </a:lnTo>
                  <a:close/>
                </a:path>
              </a:pathLst>
            </a:custGeom>
            <a:ln w="121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4102862" y="8068855"/>
              <a:ext cx="4445" cy="5080"/>
            </a:xfrm>
            <a:custGeom>
              <a:avLst/>
              <a:gdLst/>
              <a:ahLst/>
              <a:cxnLst/>
              <a:rect l="l" t="t" r="r" b="b"/>
              <a:pathLst>
                <a:path w="4445" h="5079">
                  <a:moveTo>
                    <a:pt x="4256" y="0"/>
                  </a:moveTo>
                  <a:lnTo>
                    <a:pt x="0" y="0"/>
                  </a:lnTo>
                  <a:lnTo>
                    <a:pt x="0" y="4534"/>
                  </a:lnTo>
                  <a:lnTo>
                    <a:pt x="4256" y="4534"/>
                  </a:lnTo>
                  <a:lnTo>
                    <a:pt x="4256" y="0"/>
                  </a:lnTo>
                  <a:close/>
                </a:path>
              </a:pathLst>
            </a:custGeom>
            <a:solidFill>
              <a:srgbClr val="EB2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4102862" y="8068463"/>
              <a:ext cx="4445" cy="5715"/>
            </a:xfrm>
            <a:custGeom>
              <a:avLst/>
              <a:gdLst/>
              <a:ahLst/>
              <a:cxnLst/>
              <a:rect l="l" t="t" r="r" b="b"/>
              <a:pathLst>
                <a:path w="4445" h="5715">
                  <a:moveTo>
                    <a:pt x="0" y="5333"/>
                  </a:moveTo>
                  <a:lnTo>
                    <a:pt x="4256" y="5333"/>
                  </a:lnTo>
                  <a:lnTo>
                    <a:pt x="4256" y="0"/>
                  </a:lnTo>
                  <a:lnTo>
                    <a:pt x="0" y="0"/>
                  </a:lnTo>
                  <a:lnTo>
                    <a:pt x="0" y="5333"/>
                  </a:lnTo>
                  <a:close/>
                </a:path>
              </a:pathLst>
            </a:custGeom>
            <a:ln w="121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4091813" y="8188850"/>
              <a:ext cx="4445" cy="5080"/>
            </a:xfrm>
            <a:custGeom>
              <a:avLst/>
              <a:gdLst/>
              <a:ahLst/>
              <a:cxnLst/>
              <a:rect l="l" t="t" r="r" b="b"/>
              <a:pathLst>
                <a:path w="4445" h="5079">
                  <a:moveTo>
                    <a:pt x="4256" y="0"/>
                  </a:moveTo>
                  <a:lnTo>
                    <a:pt x="0" y="0"/>
                  </a:lnTo>
                  <a:lnTo>
                    <a:pt x="0" y="4529"/>
                  </a:lnTo>
                  <a:lnTo>
                    <a:pt x="4256" y="4529"/>
                  </a:lnTo>
                  <a:lnTo>
                    <a:pt x="4256" y="0"/>
                  </a:lnTo>
                  <a:close/>
                </a:path>
              </a:pathLst>
            </a:custGeom>
            <a:solidFill>
              <a:srgbClr val="EB2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4091813" y="8188453"/>
              <a:ext cx="4445" cy="5715"/>
            </a:xfrm>
            <a:custGeom>
              <a:avLst/>
              <a:gdLst/>
              <a:ahLst/>
              <a:cxnLst/>
              <a:rect l="l" t="t" r="r" b="b"/>
              <a:pathLst>
                <a:path w="4445" h="5715">
                  <a:moveTo>
                    <a:pt x="0" y="5333"/>
                  </a:moveTo>
                  <a:lnTo>
                    <a:pt x="4256" y="5333"/>
                  </a:lnTo>
                  <a:lnTo>
                    <a:pt x="4256" y="0"/>
                  </a:lnTo>
                  <a:lnTo>
                    <a:pt x="0" y="0"/>
                  </a:lnTo>
                  <a:lnTo>
                    <a:pt x="0" y="5333"/>
                  </a:lnTo>
                  <a:close/>
                </a:path>
              </a:pathLst>
            </a:custGeom>
            <a:ln w="121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4102862" y="8188850"/>
              <a:ext cx="4445" cy="5080"/>
            </a:xfrm>
            <a:custGeom>
              <a:avLst/>
              <a:gdLst/>
              <a:ahLst/>
              <a:cxnLst/>
              <a:rect l="l" t="t" r="r" b="b"/>
              <a:pathLst>
                <a:path w="4445" h="5079">
                  <a:moveTo>
                    <a:pt x="4256" y="0"/>
                  </a:moveTo>
                  <a:lnTo>
                    <a:pt x="0" y="0"/>
                  </a:lnTo>
                  <a:lnTo>
                    <a:pt x="0" y="4529"/>
                  </a:lnTo>
                  <a:lnTo>
                    <a:pt x="4256" y="4529"/>
                  </a:lnTo>
                  <a:lnTo>
                    <a:pt x="4256" y="0"/>
                  </a:lnTo>
                  <a:close/>
                </a:path>
              </a:pathLst>
            </a:custGeom>
            <a:solidFill>
              <a:srgbClr val="EB2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4102862" y="8188453"/>
              <a:ext cx="4445" cy="5715"/>
            </a:xfrm>
            <a:custGeom>
              <a:avLst/>
              <a:gdLst/>
              <a:ahLst/>
              <a:cxnLst/>
              <a:rect l="l" t="t" r="r" b="b"/>
              <a:pathLst>
                <a:path w="4445" h="5715">
                  <a:moveTo>
                    <a:pt x="0" y="5333"/>
                  </a:moveTo>
                  <a:lnTo>
                    <a:pt x="4256" y="5333"/>
                  </a:lnTo>
                  <a:lnTo>
                    <a:pt x="4256" y="0"/>
                  </a:lnTo>
                  <a:lnTo>
                    <a:pt x="0" y="0"/>
                  </a:lnTo>
                  <a:lnTo>
                    <a:pt x="0" y="5333"/>
                  </a:lnTo>
                  <a:close/>
                </a:path>
              </a:pathLst>
            </a:custGeom>
            <a:ln w="121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4512144" y="8054253"/>
              <a:ext cx="27940" cy="154305"/>
            </a:xfrm>
            <a:custGeom>
              <a:avLst/>
              <a:gdLst/>
              <a:ahLst/>
              <a:cxnLst/>
              <a:rect l="l" t="t" r="r" b="b"/>
              <a:pathLst>
                <a:path w="27939" h="154304">
                  <a:moveTo>
                    <a:pt x="23978" y="154200"/>
                  </a:moveTo>
                  <a:lnTo>
                    <a:pt x="3579" y="154200"/>
                  </a:lnTo>
                  <a:lnTo>
                    <a:pt x="3579" y="0"/>
                  </a:lnTo>
                  <a:lnTo>
                    <a:pt x="23978" y="0"/>
                  </a:lnTo>
                  <a:lnTo>
                    <a:pt x="23978" y="154200"/>
                  </a:lnTo>
                  <a:close/>
                </a:path>
                <a:path w="27939" h="154304">
                  <a:moveTo>
                    <a:pt x="27572" y="152029"/>
                  </a:moveTo>
                  <a:lnTo>
                    <a:pt x="0" y="152029"/>
                  </a:lnTo>
                  <a:lnTo>
                    <a:pt x="0" y="2198"/>
                  </a:lnTo>
                  <a:lnTo>
                    <a:pt x="27572" y="2198"/>
                  </a:lnTo>
                  <a:lnTo>
                    <a:pt x="27572" y="152029"/>
                  </a:lnTo>
                  <a:close/>
                </a:path>
              </a:pathLst>
            </a:custGeom>
            <a:ln w="36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4518266" y="8068855"/>
              <a:ext cx="4445" cy="5080"/>
            </a:xfrm>
            <a:custGeom>
              <a:avLst/>
              <a:gdLst/>
              <a:ahLst/>
              <a:cxnLst/>
              <a:rect l="l" t="t" r="r" b="b"/>
              <a:pathLst>
                <a:path w="4445" h="5079">
                  <a:moveTo>
                    <a:pt x="4256" y="0"/>
                  </a:moveTo>
                  <a:lnTo>
                    <a:pt x="0" y="0"/>
                  </a:lnTo>
                  <a:lnTo>
                    <a:pt x="0" y="4534"/>
                  </a:lnTo>
                  <a:lnTo>
                    <a:pt x="4256" y="4534"/>
                  </a:lnTo>
                  <a:lnTo>
                    <a:pt x="4256" y="0"/>
                  </a:lnTo>
                  <a:close/>
                </a:path>
              </a:pathLst>
            </a:custGeom>
            <a:solidFill>
              <a:srgbClr val="EB2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4518266" y="8068463"/>
              <a:ext cx="4445" cy="5715"/>
            </a:xfrm>
            <a:custGeom>
              <a:avLst/>
              <a:gdLst/>
              <a:ahLst/>
              <a:cxnLst/>
              <a:rect l="l" t="t" r="r" b="b"/>
              <a:pathLst>
                <a:path w="4445" h="5715">
                  <a:moveTo>
                    <a:pt x="0" y="5333"/>
                  </a:moveTo>
                  <a:lnTo>
                    <a:pt x="4256" y="5333"/>
                  </a:lnTo>
                  <a:lnTo>
                    <a:pt x="4256" y="0"/>
                  </a:lnTo>
                  <a:lnTo>
                    <a:pt x="0" y="0"/>
                  </a:lnTo>
                  <a:lnTo>
                    <a:pt x="0" y="5333"/>
                  </a:lnTo>
                  <a:close/>
                </a:path>
              </a:pathLst>
            </a:custGeom>
            <a:ln w="121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4529303" y="8068855"/>
              <a:ext cx="4445" cy="5080"/>
            </a:xfrm>
            <a:custGeom>
              <a:avLst/>
              <a:gdLst/>
              <a:ahLst/>
              <a:cxnLst/>
              <a:rect l="l" t="t" r="r" b="b"/>
              <a:pathLst>
                <a:path w="4445" h="5079">
                  <a:moveTo>
                    <a:pt x="4256" y="0"/>
                  </a:moveTo>
                  <a:lnTo>
                    <a:pt x="0" y="0"/>
                  </a:lnTo>
                  <a:lnTo>
                    <a:pt x="0" y="4534"/>
                  </a:lnTo>
                  <a:lnTo>
                    <a:pt x="4256" y="4534"/>
                  </a:lnTo>
                  <a:lnTo>
                    <a:pt x="4256" y="0"/>
                  </a:lnTo>
                  <a:close/>
                </a:path>
              </a:pathLst>
            </a:custGeom>
            <a:solidFill>
              <a:srgbClr val="EB2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4529303" y="8068463"/>
              <a:ext cx="4445" cy="5715"/>
            </a:xfrm>
            <a:custGeom>
              <a:avLst/>
              <a:gdLst/>
              <a:ahLst/>
              <a:cxnLst/>
              <a:rect l="l" t="t" r="r" b="b"/>
              <a:pathLst>
                <a:path w="4445" h="5715">
                  <a:moveTo>
                    <a:pt x="0" y="5333"/>
                  </a:moveTo>
                  <a:lnTo>
                    <a:pt x="4256" y="5333"/>
                  </a:lnTo>
                  <a:lnTo>
                    <a:pt x="4256" y="0"/>
                  </a:lnTo>
                  <a:lnTo>
                    <a:pt x="0" y="0"/>
                  </a:lnTo>
                  <a:lnTo>
                    <a:pt x="0" y="5333"/>
                  </a:lnTo>
                  <a:close/>
                </a:path>
              </a:pathLst>
            </a:custGeom>
            <a:ln w="121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4518266" y="8188850"/>
              <a:ext cx="4445" cy="5080"/>
            </a:xfrm>
            <a:custGeom>
              <a:avLst/>
              <a:gdLst/>
              <a:ahLst/>
              <a:cxnLst/>
              <a:rect l="l" t="t" r="r" b="b"/>
              <a:pathLst>
                <a:path w="4445" h="5079">
                  <a:moveTo>
                    <a:pt x="4256" y="0"/>
                  </a:moveTo>
                  <a:lnTo>
                    <a:pt x="0" y="0"/>
                  </a:lnTo>
                  <a:lnTo>
                    <a:pt x="0" y="4529"/>
                  </a:lnTo>
                  <a:lnTo>
                    <a:pt x="4256" y="4529"/>
                  </a:lnTo>
                  <a:lnTo>
                    <a:pt x="4256" y="0"/>
                  </a:lnTo>
                  <a:close/>
                </a:path>
              </a:pathLst>
            </a:custGeom>
            <a:solidFill>
              <a:srgbClr val="EB2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4518266" y="8188453"/>
              <a:ext cx="4445" cy="5715"/>
            </a:xfrm>
            <a:custGeom>
              <a:avLst/>
              <a:gdLst/>
              <a:ahLst/>
              <a:cxnLst/>
              <a:rect l="l" t="t" r="r" b="b"/>
              <a:pathLst>
                <a:path w="4445" h="5715">
                  <a:moveTo>
                    <a:pt x="0" y="5333"/>
                  </a:moveTo>
                  <a:lnTo>
                    <a:pt x="4256" y="5333"/>
                  </a:lnTo>
                  <a:lnTo>
                    <a:pt x="4256" y="0"/>
                  </a:lnTo>
                  <a:lnTo>
                    <a:pt x="0" y="0"/>
                  </a:lnTo>
                  <a:lnTo>
                    <a:pt x="0" y="5333"/>
                  </a:lnTo>
                  <a:close/>
                </a:path>
              </a:pathLst>
            </a:custGeom>
            <a:ln w="121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4529303" y="8188850"/>
              <a:ext cx="4445" cy="5080"/>
            </a:xfrm>
            <a:custGeom>
              <a:avLst/>
              <a:gdLst/>
              <a:ahLst/>
              <a:cxnLst/>
              <a:rect l="l" t="t" r="r" b="b"/>
              <a:pathLst>
                <a:path w="4445" h="5079">
                  <a:moveTo>
                    <a:pt x="4256" y="0"/>
                  </a:moveTo>
                  <a:lnTo>
                    <a:pt x="0" y="0"/>
                  </a:lnTo>
                  <a:lnTo>
                    <a:pt x="0" y="4529"/>
                  </a:lnTo>
                  <a:lnTo>
                    <a:pt x="4256" y="4529"/>
                  </a:lnTo>
                  <a:lnTo>
                    <a:pt x="4256" y="0"/>
                  </a:lnTo>
                  <a:close/>
                </a:path>
              </a:pathLst>
            </a:custGeom>
            <a:solidFill>
              <a:srgbClr val="EB2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4529303" y="8188453"/>
              <a:ext cx="4445" cy="5715"/>
            </a:xfrm>
            <a:custGeom>
              <a:avLst/>
              <a:gdLst/>
              <a:ahLst/>
              <a:cxnLst/>
              <a:rect l="l" t="t" r="r" b="b"/>
              <a:pathLst>
                <a:path w="4445" h="5715">
                  <a:moveTo>
                    <a:pt x="0" y="5333"/>
                  </a:moveTo>
                  <a:lnTo>
                    <a:pt x="4256" y="5333"/>
                  </a:lnTo>
                  <a:lnTo>
                    <a:pt x="4256" y="0"/>
                  </a:lnTo>
                  <a:lnTo>
                    <a:pt x="0" y="0"/>
                  </a:lnTo>
                  <a:lnTo>
                    <a:pt x="0" y="5333"/>
                  </a:lnTo>
                  <a:close/>
                </a:path>
              </a:pathLst>
            </a:custGeom>
            <a:ln w="121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4646333" y="8134197"/>
              <a:ext cx="398780" cy="95250"/>
            </a:xfrm>
            <a:custGeom>
              <a:avLst/>
              <a:gdLst/>
              <a:ahLst/>
              <a:cxnLst/>
              <a:rect l="l" t="t" r="r" b="b"/>
              <a:pathLst>
                <a:path w="398779" h="95250">
                  <a:moveTo>
                    <a:pt x="0" y="52324"/>
                  </a:moveTo>
                  <a:lnTo>
                    <a:pt x="3171" y="74054"/>
                  </a:lnTo>
                  <a:lnTo>
                    <a:pt x="10872" y="86810"/>
                  </a:lnTo>
                  <a:lnTo>
                    <a:pt x="20386" y="92946"/>
                  </a:lnTo>
                  <a:lnTo>
                    <a:pt x="28994" y="94818"/>
                  </a:lnTo>
                  <a:lnTo>
                    <a:pt x="34366" y="94818"/>
                  </a:lnTo>
                  <a:lnTo>
                    <a:pt x="34366" y="66065"/>
                  </a:lnTo>
                  <a:lnTo>
                    <a:pt x="29006" y="66065"/>
                  </a:lnTo>
                  <a:lnTo>
                    <a:pt x="20397" y="64295"/>
                  </a:lnTo>
                  <a:lnTo>
                    <a:pt x="10879" y="55840"/>
                  </a:lnTo>
                  <a:lnTo>
                    <a:pt x="3173" y="35981"/>
                  </a:lnTo>
                  <a:lnTo>
                    <a:pt x="0" y="0"/>
                  </a:lnTo>
                  <a:lnTo>
                    <a:pt x="0" y="52324"/>
                  </a:lnTo>
                  <a:close/>
                </a:path>
                <a:path w="398779" h="95250">
                  <a:moveTo>
                    <a:pt x="398665" y="52324"/>
                  </a:moveTo>
                  <a:lnTo>
                    <a:pt x="395492" y="74054"/>
                  </a:lnTo>
                  <a:lnTo>
                    <a:pt x="387786" y="86810"/>
                  </a:lnTo>
                  <a:lnTo>
                    <a:pt x="378268" y="92946"/>
                  </a:lnTo>
                  <a:lnTo>
                    <a:pt x="369658" y="94818"/>
                  </a:lnTo>
                  <a:lnTo>
                    <a:pt x="364299" y="94818"/>
                  </a:lnTo>
                  <a:lnTo>
                    <a:pt x="364299" y="66065"/>
                  </a:lnTo>
                  <a:lnTo>
                    <a:pt x="369646" y="66065"/>
                  </a:lnTo>
                  <a:lnTo>
                    <a:pt x="378257" y="64295"/>
                  </a:lnTo>
                  <a:lnTo>
                    <a:pt x="387780" y="55840"/>
                  </a:lnTo>
                  <a:lnTo>
                    <a:pt x="395490" y="35981"/>
                  </a:lnTo>
                  <a:lnTo>
                    <a:pt x="398665" y="0"/>
                  </a:lnTo>
                  <a:lnTo>
                    <a:pt x="398665" y="52324"/>
                  </a:lnTo>
                  <a:close/>
                </a:path>
                <a:path w="398779" h="95250">
                  <a:moveTo>
                    <a:pt x="370027" y="94818"/>
                  </a:moveTo>
                  <a:lnTo>
                    <a:pt x="29016" y="94818"/>
                  </a:lnTo>
                  <a:lnTo>
                    <a:pt x="29016" y="66054"/>
                  </a:lnTo>
                  <a:lnTo>
                    <a:pt x="370027" y="66054"/>
                  </a:lnTo>
                  <a:lnTo>
                    <a:pt x="370027" y="9481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4618798" y="8054253"/>
              <a:ext cx="27940" cy="154305"/>
            </a:xfrm>
            <a:custGeom>
              <a:avLst/>
              <a:gdLst/>
              <a:ahLst/>
              <a:cxnLst/>
              <a:rect l="l" t="t" r="r" b="b"/>
              <a:pathLst>
                <a:path w="27939" h="154304">
                  <a:moveTo>
                    <a:pt x="23953" y="154200"/>
                  </a:moveTo>
                  <a:lnTo>
                    <a:pt x="3584" y="154200"/>
                  </a:lnTo>
                  <a:lnTo>
                    <a:pt x="3584" y="0"/>
                  </a:lnTo>
                  <a:lnTo>
                    <a:pt x="23953" y="0"/>
                  </a:lnTo>
                  <a:lnTo>
                    <a:pt x="23953" y="154200"/>
                  </a:lnTo>
                  <a:close/>
                </a:path>
                <a:path w="27939" h="154304">
                  <a:moveTo>
                    <a:pt x="27548" y="152029"/>
                  </a:moveTo>
                  <a:lnTo>
                    <a:pt x="0" y="152029"/>
                  </a:lnTo>
                  <a:lnTo>
                    <a:pt x="0" y="2198"/>
                  </a:lnTo>
                  <a:lnTo>
                    <a:pt x="27548" y="2198"/>
                  </a:lnTo>
                  <a:lnTo>
                    <a:pt x="27548" y="152029"/>
                  </a:lnTo>
                  <a:close/>
                </a:path>
              </a:pathLst>
            </a:custGeom>
            <a:ln w="36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4624921" y="8068855"/>
              <a:ext cx="4445" cy="5080"/>
            </a:xfrm>
            <a:custGeom>
              <a:avLst/>
              <a:gdLst/>
              <a:ahLst/>
              <a:cxnLst/>
              <a:rect l="l" t="t" r="r" b="b"/>
              <a:pathLst>
                <a:path w="4445" h="5079">
                  <a:moveTo>
                    <a:pt x="4241" y="0"/>
                  </a:moveTo>
                  <a:lnTo>
                    <a:pt x="0" y="0"/>
                  </a:lnTo>
                  <a:lnTo>
                    <a:pt x="0" y="4534"/>
                  </a:lnTo>
                  <a:lnTo>
                    <a:pt x="4241" y="4534"/>
                  </a:lnTo>
                  <a:lnTo>
                    <a:pt x="4241" y="0"/>
                  </a:lnTo>
                  <a:close/>
                </a:path>
              </a:pathLst>
            </a:custGeom>
            <a:solidFill>
              <a:srgbClr val="EB2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4624921" y="8068463"/>
              <a:ext cx="4445" cy="5715"/>
            </a:xfrm>
            <a:custGeom>
              <a:avLst/>
              <a:gdLst/>
              <a:ahLst/>
              <a:cxnLst/>
              <a:rect l="l" t="t" r="r" b="b"/>
              <a:pathLst>
                <a:path w="4445" h="5715">
                  <a:moveTo>
                    <a:pt x="0" y="5333"/>
                  </a:moveTo>
                  <a:lnTo>
                    <a:pt x="4241" y="5333"/>
                  </a:lnTo>
                  <a:lnTo>
                    <a:pt x="4241" y="0"/>
                  </a:lnTo>
                  <a:lnTo>
                    <a:pt x="0" y="0"/>
                  </a:lnTo>
                  <a:lnTo>
                    <a:pt x="0" y="5333"/>
                  </a:lnTo>
                  <a:close/>
                </a:path>
              </a:pathLst>
            </a:custGeom>
            <a:ln w="121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4635945" y="8068855"/>
              <a:ext cx="4445" cy="5080"/>
            </a:xfrm>
            <a:custGeom>
              <a:avLst/>
              <a:gdLst/>
              <a:ahLst/>
              <a:cxnLst/>
              <a:rect l="l" t="t" r="r" b="b"/>
              <a:pathLst>
                <a:path w="4445" h="5079">
                  <a:moveTo>
                    <a:pt x="4256" y="0"/>
                  </a:moveTo>
                  <a:lnTo>
                    <a:pt x="0" y="0"/>
                  </a:lnTo>
                  <a:lnTo>
                    <a:pt x="0" y="4534"/>
                  </a:lnTo>
                  <a:lnTo>
                    <a:pt x="4256" y="4534"/>
                  </a:lnTo>
                  <a:lnTo>
                    <a:pt x="4256" y="0"/>
                  </a:lnTo>
                  <a:close/>
                </a:path>
              </a:pathLst>
            </a:custGeom>
            <a:solidFill>
              <a:srgbClr val="EB2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4635945" y="8068463"/>
              <a:ext cx="4445" cy="5715"/>
            </a:xfrm>
            <a:custGeom>
              <a:avLst/>
              <a:gdLst/>
              <a:ahLst/>
              <a:cxnLst/>
              <a:rect l="l" t="t" r="r" b="b"/>
              <a:pathLst>
                <a:path w="4445" h="5715">
                  <a:moveTo>
                    <a:pt x="0" y="5333"/>
                  </a:moveTo>
                  <a:lnTo>
                    <a:pt x="4256" y="5333"/>
                  </a:lnTo>
                  <a:lnTo>
                    <a:pt x="4256" y="0"/>
                  </a:lnTo>
                  <a:lnTo>
                    <a:pt x="0" y="0"/>
                  </a:lnTo>
                  <a:lnTo>
                    <a:pt x="0" y="5333"/>
                  </a:lnTo>
                  <a:close/>
                </a:path>
              </a:pathLst>
            </a:custGeom>
            <a:ln w="121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4624921" y="8188850"/>
              <a:ext cx="4445" cy="5080"/>
            </a:xfrm>
            <a:custGeom>
              <a:avLst/>
              <a:gdLst/>
              <a:ahLst/>
              <a:cxnLst/>
              <a:rect l="l" t="t" r="r" b="b"/>
              <a:pathLst>
                <a:path w="4445" h="5079">
                  <a:moveTo>
                    <a:pt x="4241" y="0"/>
                  </a:moveTo>
                  <a:lnTo>
                    <a:pt x="0" y="0"/>
                  </a:lnTo>
                  <a:lnTo>
                    <a:pt x="0" y="4529"/>
                  </a:lnTo>
                  <a:lnTo>
                    <a:pt x="4241" y="4529"/>
                  </a:lnTo>
                  <a:lnTo>
                    <a:pt x="4241" y="0"/>
                  </a:lnTo>
                  <a:close/>
                </a:path>
              </a:pathLst>
            </a:custGeom>
            <a:solidFill>
              <a:srgbClr val="EB2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4624921" y="8188453"/>
              <a:ext cx="4445" cy="5715"/>
            </a:xfrm>
            <a:custGeom>
              <a:avLst/>
              <a:gdLst/>
              <a:ahLst/>
              <a:cxnLst/>
              <a:rect l="l" t="t" r="r" b="b"/>
              <a:pathLst>
                <a:path w="4445" h="5715">
                  <a:moveTo>
                    <a:pt x="0" y="5333"/>
                  </a:moveTo>
                  <a:lnTo>
                    <a:pt x="4241" y="5333"/>
                  </a:lnTo>
                  <a:lnTo>
                    <a:pt x="4241" y="0"/>
                  </a:lnTo>
                  <a:lnTo>
                    <a:pt x="0" y="0"/>
                  </a:lnTo>
                  <a:lnTo>
                    <a:pt x="0" y="5333"/>
                  </a:lnTo>
                  <a:close/>
                </a:path>
              </a:pathLst>
            </a:custGeom>
            <a:ln w="121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4635945" y="8188850"/>
              <a:ext cx="4445" cy="5080"/>
            </a:xfrm>
            <a:custGeom>
              <a:avLst/>
              <a:gdLst/>
              <a:ahLst/>
              <a:cxnLst/>
              <a:rect l="l" t="t" r="r" b="b"/>
              <a:pathLst>
                <a:path w="4445" h="5079">
                  <a:moveTo>
                    <a:pt x="4256" y="0"/>
                  </a:moveTo>
                  <a:lnTo>
                    <a:pt x="0" y="0"/>
                  </a:lnTo>
                  <a:lnTo>
                    <a:pt x="0" y="4529"/>
                  </a:lnTo>
                  <a:lnTo>
                    <a:pt x="4256" y="4529"/>
                  </a:lnTo>
                  <a:lnTo>
                    <a:pt x="4256" y="0"/>
                  </a:lnTo>
                  <a:close/>
                </a:path>
              </a:pathLst>
            </a:custGeom>
            <a:solidFill>
              <a:srgbClr val="EB2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4635945" y="8188453"/>
              <a:ext cx="4445" cy="5715"/>
            </a:xfrm>
            <a:custGeom>
              <a:avLst/>
              <a:gdLst/>
              <a:ahLst/>
              <a:cxnLst/>
              <a:rect l="l" t="t" r="r" b="b"/>
              <a:pathLst>
                <a:path w="4445" h="5715">
                  <a:moveTo>
                    <a:pt x="0" y="5333"/>
                  </a:moveTo>
                  <a:lnTo>
                    <a:pt x="4256" y="5333"/>
                  </a:lnTo>
                  <a:lnTo>
                    <a:pt x="4256" y="0"/>
                  </a:lnTo>
                  <a:lnTo>
                    <a:pt x="0" y="0"/>
                  </a:lnTo>
                  <a:lnTo>
                    <a:pt x="0" y="5333"/>
                  </a:lnTo>
                  <a:close/>
                </a:path>
              </a:pathLst>
            </a:custGeom>
            <a:ln w="121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5044883" y="8054253"/>
              <a:ext cx="27940" cy="154305"/>
            </a:xfrm>
            <a:custGeom>
              <a:avLst/>
              <a:gdLst/>
              <a:ahLst/>
              <a:cxnLst/>
              <a:rect l="l" t="t" r="r" b="b"/>
              <a:pathLst>
                <a:path w="27939" h="154304">
                  <a:moveTo>
                    <a:pt x="23953" y="154200"/>
                  </a:moveTo>
                  <a:lnTo>
                    <a:pt x="3584" y="154200"/>
                  </a:lnTo>
                  <a:lnTo>
                    <a:pt x="3584" y="0"/>
                  </a:lnTo>
                  <a:lnTo>
                    <a:pt x="23953" y="0"/>
                  </a:lnTo>
                  <a:lnTo>
                    <a:pt x="23953" y="154200"/>
                  </a:lnTo>
                  <a:close/>
                </a:path>
                <a:path w="27939" h="154304">
                  <a:moveTo>
                    <a:pt x="27548" y="152029"/>
                  </a:moveTo>
                  <a:lnTo>
                    <a:pt x="0" y="152029"/>
                  </a:lnTo>
                  <a:lnTo>
                    <a:pt x="0" y="2198"/>
                  </a:lnTo>
                  <a:lnTo>
                    <a:pt x="27548" y="2198"/>
                  </a:lnTo>
                  <a:lnTo>
                    <a:pt x="27548" y="152029"/>
                  </a:lnTo>
                  <a:close/>
                </a:path>
              </a:pathLst>
            </a:custGeom>
            <a:ln w="36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5051019" y="8068855"/>
              <a:ext cx="4445" cy="5080"/>
            </a:xfrm>
            <a:custGeom>
              <a:avLst/>
              <a:gdLst/>
              <a:ahLst/>
              <a:cxnLst/>
              <a:rect l="l" t="t" r="r" b="b"/>
              <a:pathLst>
                <a:path w="4445" h="5079">
                  <a:moveTo>
                    <a:pt x="4241" y="0"/>
                  </a:moveTo>
                  <a:lnTo>
                    <a:pt x="0" y="0"/>
                  </a:lnTo>
                  <a:lnTo>
                    <a:pt x="0" y="4534"/>
                  </a:lnTo>
                  <a:lnTo>
                    <a:pt x="4241" y="4534"/>
                  </a:lnTo>
                  <a:lnTo>
                    <a:pt x="4241" y="0"/>
                  </a:lnTo>
                  <a:close/>
                </a:path>
              </a:pathLst>
            </a:custGeom>
            <a:solidFill>
              <a:srgbClr val="EB2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5051019" y="8068463"/>
              <a:ext cx="4445" cy="5715"/>
            </a:xfrm>
            <a:custGeom>
              <a:avLst/>
              <a:gdLst/>
              <a:ahLst/>
              <a:cxnLst/>
              <a:rect l="l" t="t" r="r" b="b"/>
              <a:pathLst>
                <a:path w="4445" h="5715">
                  <a:moveTo>
                    <a:pt x="0" y="5333"/>
                  </a:moveTo>
                  <a:lnTo>
                    <a:pt x="4241" y="5333"/>
                  </a:lnTo>
                  <a:lnTo>
                    <a:pt x="4241" y="0"/>
                  </a:lnTo>
                  <a:lnTo>
                    <a:pt x="0" y="0"/>
                  </a:lnTo>
                  <a:lnTo>
                    <a:pt x="0" y="5333"/>
                  </a:lnTo>
                  <a:close/>
                </a:path>
              </a:pathLst>
            </a:custGeom>
            <a:ln w="121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5062042" y="8068855"/>
              <a:ext cx="4445" cy="5080"/>
            </a:xfrm>
            <a:custGeom>
              <a:avLst/>
              <a:gdLst/>
              <a:ahLst/>
              <a:cxnLst/>
              <a:rect l="l" t="t" r="r" b="b"/>
              <a:pathLst>
                <a:path w="4445" h="5079">
                  <a:moveTo>
                    <a:pt x="4266" y="0"/>
                  </a:moveTo>
                  <a:lnTo>
                    <a:pt x="0" y="0"/>
                  </a:lnTo>
                  <a:lnTo>
                    <a:pt x="0" y="4534"/>
                  </a:lnTo>
                  <a:lnTo>
                    <a:pt x="4266" y="4534"/>
                  </a:lnTo>
                  <a:lnTo>
                    <a:pt x="4266" y="0"/>
                  </a:lnTo>
                  <a:close/>
                </a:path>
              </a:pathLst>
            </a:custGeom>
            <a:solidFill>
              <a:srgbClr val="EB2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5062042" y="8068463"/>
              <a:ext cx="4445" cy="5715"/>
            </a:xfrm>
            <a:custGeom>
              <a:avLst/>
              <a:gdLst/>
              <a:ahLst/>
              <a:cxnLst/>
              <a:rect l="l" t="t" r="r" b="b"/>
              <a:pathLst>
                <a:path w="4445" h="5715">
                  <a:moveTo>
                    <a:pt x="0" y="5333"/>
                  </a:moveTo>
                  <a:lnTo>
                    <a:pt x="4266" y="5333"/>
                  </a:lnTo>
                  <a:lnTo>
                    <a:pt x="4266" y="0"/>
                  </a:lnTo>
                  <a:lnTo>
                    <a:pt x="0" y="0"/>
                  </a:lnTo>
                  <a:lnTo>
                    <a:pt x="0" y="5333"/>
                  </a:lnTo>
                  <a:close/>
                </a:path>
              </a:pathLst>
            </a:custGeom>
            <a:ln w="121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5051019" y="8188850"/>
              <a:ext cx="4445" cy="5080"/>
            </a:xfrm>
            <a:custGeom>
              <a:avLst/>
              <a:gdLst/>
              <a:ahLst/>
              <a:cxnLst/>
              <a:rect l="l" t="t" r="r" b="b"/>
              <a:pathLst>
                <a:path w="4445" h="5079">
                  <a:moveTo>
                    <a:pt x="4241" y="0"/>
                  </a:moveTo>
                  <a:lnTo>
                    <a:pt x="0" y="0"/>
                  </a:lnTo>
                  <a:lnTo>
                    <a:pt x="0" y="4529"/>
                  </a:lnTo>
                  <a:lnTo>
                    <a:pt x="4241" y="4529"/>
                  </a:lnTo>
                  <a:lnTo>
                    <a:pt x="4241" y="0"/>
                  </a:lnTo>
                  <a:close/>
                </a:path>
              </a:pathLst>
            </a:custGeom>
            <a:solidFill>
              <a:srgbClr val="EB2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5051019" y="8188453"/>
              <a:ext cx="4445" cy="5715"/>
            </a:xfrm>
            <a:custGeom>
              <a:avLst/>
              <a:gdLst/>
              <a:ahLst/>
              <a:cxnLst/>
              <a:rect l="l" t="t" r="r" b="b"/>
              <a:pathLst>
                <a:path w="4445" h="5715">
                  <a:moveTo>
                    <a:pt x="0" y="5333"/>
                  </a:moveTo>
                  <a:lnTo>
                    <a:pt x="4241" y="5333"/>
                  </a:lnTo>
                  <a:lnTo>
                    <a:pt x="4241" y="0"/>
                  </a:lnTo>
                  <a:lnTo>
                    <a:pt x="0" y="0"/>
                  </a:lnTo>
                  <a:lnTo>
                    <a:pt x="0" y="5333"/>
                  </a:lnTo>
                  <a:close/>
                </a:path>
              </a:pathLst>
            </a:custGeom>
            <a:ln w="121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5062042" y="8188850"/>
              <a:ext cx="4445" cy="5080"/>
            </a:xfrm>
            <a:custGeom>
              <a:avLst/>
              <a:gdLst/>
              <a:ahLst/>
              <a:cxnLst/>
              <a:rect l="l" t="t" r="r" b="b"/>
              <a:pathLst>
                <a:path w="4445" h="5079">
                  <a:moveTo>
                    <a:pt x="4266" y="0"/>
                  </a:moveTo>
                  <a:lnTo>
                    <a:pt x="0" y="0"/>
                  </a:lnTo>
                  <a:lnTo>
                    <a:pt x="0" y="4529"/>
                  </a:lnTo>
                  <a:lnTo>
                    <a:pt x="4266" y="4529"/>
                  </a:lnTo>
                  <a:lnTo>
                    <a:pt x="4266" y="0"/>
                  </a:lnTo>
                  <a:close/>
                </a:path>
              </a:pathLst>
            </a:custGeom>
            <a:solidFill>
              <a:srgbClr val="EB2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5062042" y="8188453"/>
              <a:ext cx="4445" cy="5715"/>
            </a:xfrm>
            <a:custGeom>
              <a:avLst/>
              <a:gdLst/>
              <a:ahLst/>
              <a:cxnLst/>
              <a:rect l="l" t="t" r="r" b="b"/>
              <a:pathLst>
                <a:path w="4445" h="5715">
                  <a:moveTo>
                    <a:pt x="0" y="5333"/>
                  </a:moveTo>
                  <a:lnTo>
                    <a:pt x="4266" y="5333"/>
                  </a:lnTo>
                  <a:lnTo>
                    <a:pt x="4266" y="0"/>
                  </a:lnTo>
                  <a:lnTo>
                    <a:pt x="0" y="0"/>
                  </a:lnTo>
                  <a:lnTo>
                    <a:pt x="0" y="5333"/>
                  </a:lnTo>
                  <a:close/>
                </a:path>
              </a:pathLst>
            </a:custGeom>
            <a:ln w="121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4221850" y="7344006"/>
              <a:ext cx="713740" cy="381000"/>
            </a:xfrm>
            <a:custGeom>
              <a:avLst/>
              <a:gdLst/>
              <a:ahLst/>
              <a:cxnLst/>
              <a:rect l="l" t="t" r="r" b="b"/>
              <a:pathLst>
                <a:path w="713739" h="381000">
                  <a:moveTo>
                    <a:pt x="183996" y="380895"/>
                  </a:moveTo>
                  <a:lnTo>
                    <a:pt x="0" y="380895"/>
                  </a:lnTo>
                  <a:lnTo>
                    <a:pt x="0" y="0"/>
                  </a:lnTo>
                  <a:lnTo>
                    <a:pt x="183996" y="0"/>
                  </a:lnTo>
                  <a:lnTo>
                    <a:pt x="183996" y="380895"/>
                  </a:lnTo>
                  <a:close/>
                </a:path>
                <a:path w="713739" h="381000">
                  <a:moveTo>
                    <a:pt x="174738" y="363560"/>
                  </a:moveTo>
                  <a:lnTo>
                    <a:pt x="9231" y="363560"/>
                  </a:lnTo>
                  <a:lnTo>
                    <a:pt x="9231" y="11234"/>
                  </a:lnTo>
                  <a:lnTo>
                    <a:pt x="174738" y="11234"/>
                  </a:lnTo>
                  <a:lnTo>
                    <a:pt x="174738" y="363560"/>
                  </a:lnTo>
                  <a:close/>
                </a:path>
                <a:path w="713739" h="381000">
                  <a:moveTo>
                    <a:pt x="62952" y="73657"/>
                  </a:moveTo>
                  <a:lnTo>
                    <a:pt x="87158" y="35557"/>
                  </a:lnTo>
                </a:path>
                <a:path w="713739" h="381000">
                  <a:moveTo>
                    <a:pt x="61238" y="100136"/>
                  </a:moveTo>
                  <a:lnTo>
                    <a:pt x="103376" y="34452"/>
                  </a:lnTo>
                </a:path>
                <a:path w="713739" h="381000">
                  <a:moveTo>
                    <a:pt x="77468" y="99044"/>
                  </a:moveTo>
                  <a:lnTo>
                    <a:pt x="101687" y="60957"/>
                  </a:lnTo>
                </a:path>
                <a:path w="713739" h="381000">
                  <a:moveTo>
                    <a:pt x="75131" y="285264"/>
                  </a:moveTo>
                  <a:lnTo>
                    <a:pt x="99338" y="247190"/>
                  </a:lnTo>
                </a:path>
                <a:path w="713739" h="381000">
                  <a:moveTo>
                    <a:pt x="73430" y="311769"/>
                  </a:moveTo>
                  <a:lnTo>
                    <a:pt x="115568" y="246072"/>
                  </a:lnTo>
                </a:path>
                <a:path w="713739" h="381000">
                  <a:moveTo>
                    <a:pt x="89648" y="310664"/>
                  </a:moveTo>
                  <a:lnTo>
                    <a:pt x="113866" y="272590"/>
                  </a:lnTo>
                </a:path>
                <a:path w="713739" h="381000">
                  <a:moveTo>
                    <a:pt x="529347" y="380895"/>
                  </a:moveTo>
                  <a:lnTo>
                    <a:pt x="713343" y="380895"/>
                  </a:lnTo>
                  <a:lnTo>
                    <a:pt x="713343" y="0"/>
                  </a:lnTo>
                  <a:lnTo>
                    <a:pt x="529347" y="0"/>
                  </a:lnTo>
                  <a:lnTo>
                    <a:pt x="529347" y="380895"/>
                  </a:lnTo>
                  <a:close/>
                </a:path>
                <a:path w="713739" h="381000">
                  <a:moveTo>
                    <a:pt x="538605" y="363560"/>
                  </a:moveTo>
                  <a:lnTo>
                    <a:pt x="704103" y="363560"/>
                  </a:lnTo>
                  <a:lnTo>
                    <a:pt x="704103" y="11234"/>
                  </a:lnTo>
                  <a:lnTo>
                    <a:pt x="538605" y="11234"/>
                  </a:lnTo>
                  <a:lnTo>
                    <a:pt x="538605" y="363560"/>
                  </a:lnTo>
                  <a:close/>
                </a:path>
                <a:path w="713739" h="381000">
                  <a:moveTo>
                    <a:pt x="650391" y="73657"/>
                  </a:moveTo>
                  <a:lnTo>
                    <a:pt x="626172" y="35557"/>
                  </a:lnTo>
                </a:path>
                <a:path w="713739" h="381000">
                  <a:moveTo>
                    <a:pt x="652092" y="100136"/>
                  </a:moveTo>
                  <a:lnTo>
                    <a:pt x="609954" y="34452"/>
                  </a:lnTo>
                </a:path>
                <a:path w="713739" h="381000">
                  <a:moveTo>
                    <a:pt x="635862" y="99044"/>
                  </a:moveTo>
                  <a:lnTo>
                    <a:pt x="611643" y="60957"/>
                  </a:lnTo>
                </a:path>
                <a:path w="713739" h="381000">
                  <a:moveTo>
                    <a:pt x="638199" y="285264"/>
                  </a:moveTo>
                  <a:lnTo>
                    <a:pt x="613992" y="247190"/>
                  </a:lnTo>
                </a:path>
                <a:path w="713739" h="381000">
                  <a:moveTo>
                    <a:pt x="639900" y="311769"/>
                  </a:moveTo>
                  <a:lnTo>
                    <a:pt x="597762" y="246072"/>
                  </a:lnTo>
                </a:path>
                <a:path w="713739" h="381000">
                  <a:moveTo>
                    <a:pt x="623683" y="310664"/>
                  </a:moveTo>
                  <a:lnTo>
                    <a:pt x="599464" y="272590"/>
                  </a:lnTo>
                </a:path>
              </a:pathLst>
            </a:custGeom>
            <a:ln w="60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3925303" y="9003550"/>
              <a:ext cx="73025" cy="54610"/>
            </a:xfrm>
            <a:custGeom>
              <a:avLst/>
              <a:gdLst/>
              <a:ahLst/>
              <a:cxnLst/>
              <a:rect l="l" t="t" r="r" b="b"/>
              <a:pathLst>
                <a:path w="73025" h="54609">
                  <a:moveTo>
                    <a:pt x="19519" y="0"/>
                  </a:moveTo>
                  <a:lnTo>
                    <a:pt x="0" y="0"/>
                  </a:lnTo>
                  <a:lnTo>
                    <a:pt x="0" y="54610"/>
                  </a:lnTo>
                  <a:lnTo>
                    <a:pt x="5854" y="54610"/>
                  </a:lnTo>
                  <a:lnTo>
                    <a:pt x="5854" y="29806"/>
                  </a:lnTo>
                  <a:lnTo>
                    <a:pt x="18605" y="29806"/>
                  </a:lnTo>
                  <a:lnTo>
                    <a:pt x="18605" y="24523"/>
                  </a:lnTo>
                  <a:lnTo>
                    <a:pt x="5854" y="24523"/>
                  </a:lnTo>
                  <a:lnTo>
                    <a:pt x="5854" y="5435"/>
                  </a:lnTo>
                  <a:lnTo>
                    <a:pt x="19519" y="5435"/>
                  </a:lnTo>
                  <a:lnTo>
                    <a:pt x="19519" y="0"/>
                  </a:lnTo>
                  <a:close/>
                </a:path>
                <a:path w="73025" h="54609">
                  <a:moveTo>
                    <a:pt x="45720" y="0"/>
                  </a:moveTo>
                  <a:lnTo>
                    <a:pt x="26200" y="0"/>
                  </a:lnTo>
                  <a:lnTo>
                    <a:pt x="26200" y="54610"/>
                  </a:lnTo>
                  <a:lnTo>
                    <a:pt x="32042" y="54610"/>
                  </a:lnTo>
                  <a:lnTo>
                    <a:pt x="32042" y="29806"/>
                  </a:lnTo>
                  <a:lnTo>
                    <a:pt x="44792" y="29806"/>
                  </a:lnTo>
                  <a:lnTo>
                    <a:pt x="44792" y="24523"/>
                  </a:lnTo>
                  <a:lnTo>
                    <a:pt x="32042" y="24523"/>
                  </a:lnTo>
                  <a:lnTo>
                    <a:pt x="32042" y="5435"/>
                  </a:lnTo>
                  <a:lnTo>
                    <a:pt x="45720" y="5435"/>
                  </a:lnTo>
                  <a:lnTo>
                    <a:pt x="45720" y="0"/>
                  </a:lnTo>
                  <a:close/>
                </a:path>
                <a:path w="73025" h="54609">
                  <a:moveTo>
                    <a:pt x="72682" y="49326"/>
                  </a:moveTo>
                  <a:lnTo>
                    <a:pt x="58242" y="49326"/>
                  </a:lnTo>
                  <a:lnTo>
                    <a:pt x="58242" y="0"/>
                  </a:lnTo>
                  <a:lnTo>
                    <a:pt x="52400" y="0"/>
                  </a:lnTo>
                  <a:lnTo>
                    <a:pt x="52400" y="54610"/>
                  </a:lnTo>
                  <a:lnTo>
                    <a:pt x="72682" y="54610"/>
                  </a:lnTo>
                  <a:lnTo>
                    <a:pt x="72682" y="493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3881399" y="7093051"/>
              <a:ext cx="1359535" cy="2089785"/>
            </a:xfrm>
            <a:custGeom>
              <a:avLst/>
              <a:gdLst/>
              <a:ahLst/>
              <a:cxnLst/>
              <a:rect l="l" t="t" r="r" b="b"/>
              <a:pathLst>
                <a:path w="1359535" h="2089784">
                  <a:moveTo>
                    <a:pt x="1359458" y="2027072"/>
                  </a:moveTo>
                  <a:lnTo>
                    <a:pt x="0" y="2027072"/>
                  </a:lnTo>
                </a:path>
                <a:path w="1359535" h="2089784">
                  <a:moveTo>
                    <a:pt x="1326921" y="2027174"/>
                  </a:moveTo>
                  <a:lnTo>
                    <a:pt x="1357185" y="2089238"/>
                  </a:lnTo>
                </a:path>
                <a:path w="1359535" h="2089784">
                  <a:moveTo>
                    <a:pt x="1357185" y="2027174"/>
                  </a:moveTo>
                  <a:lnTo>
                    <a:pt x="1326921" y="2089238"/>
                  </a:lnTo>
                </a:path>
                <a:path w="1359535" h="2089784">
                  <a:moveTo>
                    <a:pt x="1291069" y="2027174"/>
                  </a:moveTo>
                  <a:lnTo>
                    <a:pt x="1321333" y="2089238"/>
                  </a:lnTo>
                </a:path>
                <a:path w="1359535" h="2089784">
                  <a:moveTo>
                    <a:pt x="1321333" y="2027174"/>
                  </a:moveTo>
                  <a:lnTo>
                    <a:pt x="1291069" y="2089238"/>
                  </a:lnTo>
                </a:path>
                <a:path w="1359535" h="2089784">
                  <a:moveTo>
                    <a:pt x="1255229" y="2027174"/>
                  </a:moveTo>
                  <a:lnTo>
                    <a:pt x="1285481" y="2089238"/>
                  </a:lnTo>
                </a:path>
                <a:path w="1359535" h="2089784">
                  <a:moveTo>
                    <a:pt x="1285481" y="2027174"/>
                  </a:moveTo>
                  <a:lnTo>
                    <a:pt x="1255229" y="2089238"/>
                  </a:lnTo>
                </a:path>
                <a:path w="1359535" h="2089784">
                  <a:moveTo>
                    <a:pt x="1219377" y="2027174"/>
                  </a:moveTo>
                  <a:lnTo>
                    <a:pt x="1249641" y="2089226"/>
                  </a:lnTo>
                </a:path>
                <a:path w="1359535" h="2089784">
                  <a:moveTo>
                    <a:pt x="1249641" y="2027174"/>
                  </a:moveTo>
                  <a:lnTo>
                    <a:pt x="1219377" y="2089226"/>
                  </a:lnTo>
                </a:path>
                <a:path w="1359535" h="2089784">
                  <a:moveTo>
                    <a:pt x="1183525" y="2027174"/>
                  </a:moveTo>
                  <a:lnTo>
                    <a:pt x="1213789" y="2089238"/>
                  </a:lnTo>
                </a:path>
                <a:path w="1359535" h="2089784">
                  <a:moveTo>
                    <a:pt x="1213789" y="2027174"/>
                  </a:moveTo>
                  <a:lnTo>
                    <a:pt x="1183525" y="2089238"/>
                  </a:lnTo>
                </a:path>
                <a:path w="1359535" h="2089784">
                  <a:moveTo>
                    <a:pt x="1147686" y="2027174"/>
                  </a:moveTo>
                  <a:lnTo>
                    <a:pt x="1177937" y="2089238"/>
                  </a:lnTo>
                </a:path>
                <a:path w="1359535" h="2089784">
                  <a:moveTo>
                    <a:pt x="1177950" y="2027174"/>
                  </a:moveTo>
                  <a:lnTo>
                    <a:pt x="1147699" y="2089238"/>
                  </a:lnTo>
                </a:path>
                <a:path w="1359535" h="2089784">
                  <a:moveTo>
                    <a:pt x="1111834" y="2027174"/>
                  </a:moveTo>
                  <a:lnTo>
                    <a:pt x="1142111" y="2089238"/>
                  </a:lnTo>
                </a:path>
                <a:path w="1359535" h="2089784">
                  <a:moveTo>
                    <a:pt x="1142111" y="2027174"/>
                  </a:moveTo>
                  <a:lnTo>
                    <a:pt x="1111834" y="2089238"/>
                  </a:lnTo>
                </a:path>
                <a:path w="1359535" h="2089784">
                  <a:moveTo>
                    <a:pt x="1075982" y="2027174"/>
                  </a:moveTo>
                  <a:lnTo>
                    <a:pt x="1106246" y="2089238"/>
                  </a:lnTo>
                </a:path>
                <a:path w="1359535" h="2089784">
                  <a:moveTo>
                    <a:pt x="1106246" y="2027174"/>
                  </a:moveTo>
                  <a:lnTo>
                    <a:pt x="1075982" y="2089238"/>
                  </a:lnTo>
                </a:path>
                <a:path w="1359535" h="2089784">
                  <a:moveTo>
                    <a:pt x="1040130" y="2027174"/>
                  </a:moveTo>
                  <a:lnTo>
                    <a:pt x="1070394" y="2089238"/>
                  </a:lnTo>
                </a:path>
                <a:path w="1359535" h="2089784">
                  <a:moveTo>
                    <a:pt x="1070394" y="2027174"/>
                  </a:moveTo>
                  <a:lnTo>
                    <a:pt x="1040130" y="2089238"/>
                  </a:lnTo>
                </a:path>
                <a:path w="1359535" h="2089784">
                  <a:moveTo>
                    <a:pt x="1004290" y="2027174"/>
                  </a:moveTo>
                  <a:lnTo>
                    <a:pt x="1034554" y="2089238"/>
                  </a:lnTo>
                </a:path>
                <a:path w="1359535" h="2089784">
                  <a:moveTo>
                    <a:pt x="1034554" y="2027174"/>
                  </a:moveTo>
                  <a:lnTo>
                    <a:pt x="1004277" y="2089238"/>
                  </a:lnTo>
                </a:path>
                <a:path w="1359535" h="2089784">
                  <a:moveTo>
                    <a:pt x="968438" y="2027161"/>
                  </a:moveTo>
                  <a:lnTo>
                    <a:pt x="998689" y="2089238"/>
                  </a:lnTo>
                </a:path>
                <a:path w="1359535" h="2089784">
                  <a:moveTo>
                    <a:pt x="998689" y="2027161"/>
                  </a:moveTo>
                  <a:lnTo>
                    <a:pt x="968438" y="2089238"/>
                  </a:lnTo>
                </a:path>
                <a:path w="1359535" h="2089784">
                  <a:moveTo>
                    <a:pt x="932586" y="2027174"/>
                  </a:moveTo>
                  <a:lnTo>
                    <a:pt x="962850" y="2089238"/>
                  </a:lnTo>
                </a:path>
                <a:path w="1359535" h="2089784">
                  <a:moveTo>
                    <a:pt x="962850" y="2027174"/>
                  </a:moveTo>
                  <a:lnTo>
                    <a:pt x="932586" y="2089238"/>
                  </a:lnTo>
                </a:path>
                <a:path w="1359535" h="2089784">
                  <a:moveTo>
                    <a:pt x="896734" y="2027174"/>
                  </a:moveTo>
                  <a:lnTo>
                    <a:pt x="927011" y="2089238"/>
                  </a:lnTo>
                </a:path>
                <a:path w="1359535" h="2089784">
                  <a:moveTo>
                    <a:pt x="927011" y="2027174"/>
                  </a:moveTo>
                  <a:lnTo>
                    <a:pt x="896734" y="2089238"/>
                  </a:lnTo>
                </a:path>
                <a:path w="1359535" h="2089784">
                  <a:moveTo>
                    <a:pt x="860894" y="2027174"/>
                  </a:moveTo>
                  <a:lnTo>
                    <a:pt x="891159" y="2089238"/>
                  </a:lnTo>
                </a:path>
                <a:path w="1359535" h="2089784">
                  <a:moveTo>
                    <a:pt x="891159" y="2027174"/>
                  </a:moveTo>
                  <a:lnTo>
                    <a:pt x="860894" y="2089238"/>
                  </a:lnTo>
                </a:path>
                <a:path w="1359535" h="2089784">
                  <a:moveTo>
                    <a:pt x="825030" y="2027161"/>
                  </a:moveTo>
                  <a:lnTo>
                    <a:pt x="855306" y="2089238"/>
                  </a:lnTo>
                </a:path>
                <a:path w="1359535" h="2089784">
                  <a:moveTo>
                    <a:pt x="855306" y="2027161"/>
                  </a:moveTo>
                  <a:lnTo>
                    <a:pt x="825030" y="2089238"/>
                  </a:lnTo>
                </a:path>
                <a:path w="1359535" h="2089784">
                  <a:moveTo>
                    <a:pt x="789190" y="2027174"/>
                  </a:moveTo>
                  <a:lnTo>
                    <a:pt x="819454" y="2089238"/>
                  </a:lnTo>
                </a:path>
                <a:path w="1359535" h="2089784">
                  <a:moveTo>
                    <a:pt x="819454" y="2027174"/>
                  </a:moveTo>
                  <a:lnTo>
                    <a:pt x="789190" y="2089238"/>
                  </a:lnTo>
                </a:path>
                <a:path w="1359535" h="2089784">
                  <a:moveTo>
                    <a:pt x="753351" y="2027174"/>
                  </a:moveTo>
                  <a:lnTo>
                    <a:pt x="783602" y="2089238"/>
                  </a:lnTo>
                </a:path>
                <a:path w="1359535" h="2089784">
                  <a:moveTo>
                    <a:pt x="783615" y="2027174"/>
                  </a:moveTo>
                  <a:lnTo>
                    <a:pt x="753351" y="2089238"/>
                  </a:lnTo>
                </a:path>
                <a:path w="1359535" h="2089784">
                  <a:moveTo>
                    <a:pt x="717499" y="2027174"/>
                  </a:moveTo>
                  <a:lnTo>
                    <a:pt x="747763" y="2089238"/>
                  </a:lnTo>
                </a:path>
                <a:path w="1359535" h="2089784">
                  <a:moveTo>
                    <a:pt x="747763" y="2027174"/>
                  </a:moveTo>
                  <a:lnTo>
                    <a:pt x="717499" y="2089238"/>
                  </a:lnTo>
                </a:path>
                <a:path w="1359535" h="2089784">
                  <a:moveTo>
                    <a:pt x="681634" y="2027174"/>
                  </a:moveTo>
                  <a:lnTo>
                    <a:pt x="711898" y="2089238"/>
                  </a:lnTo>
                </a:path>
                <a:path w="1359535" h="2089784">
                  <a:moveTo>
                    <a:pt x="711898" y="2027174"/>
                  </a:moveTo>
                  <a:lnTo>
                    <a:pt x="681634" y="2089238"/>
                  </a:lnTo>
                </a:path>
                <a:path w="1359535" h="2089784">
                  <a:moveTo>
                    <a:pt x="645795" y="2027174"/>
                  </a:moveTo>
                  <a:lnTo>
                    <a:pt x="676059" y="2089238"/>
                  </a:lnTo>
                </a:path>
                <a:path w="1359535" h="2089784">
                  <a:moveTo>
                    <a:pt x="676059" y="2027174"/>
                  </a:moveTo>
                  <a:lnTo>
                    <a:pt x="645795" y="2089238"/>
                  </a:lnTo>
                </a:path>
                <a:path w="1359535" h="2089784">
                  <a:moveTo>
                    <a:pt x="609955" y="2027174"/>
                  </a:moveTo>
                  <a:lnTo>
                    <a:pt x="640219" y="2089238"/>
                  </a:lnTo>
                </a:path>
                <a:path w="1359535" h="2089784">
                  <a:moveTo>
                    <a:pt x="640219" y="2027174"/>
                  </a:moveTo>
                  <a:lnTo>
                    <a:pt x="609955" y="2089238"/>
                  </a:lnTo>
                </a:path>
                <a:path w="1359535" h="2089784">
                  <a:moveTo>
                    <a:pt x="574103" y="2027174"/>
                  </a:moveTo>
                  <a:lnTo>
                    <a:pt x="604367" y="2089238"/>
                  </a:lnTo>
                </a:path>
                <a:path w="1359535" h="2089784">
                  <a:moveTo>
                    <a:pt x="604367" y="2027174"/>
                  </a:moveTo>
                  <a:lnTo>
                    <a:pt x="574103" y="2089238"/>
                  </a:lnTo>
                </a:path>
                <a:path w="1359535" h="2089784">
                  <a:moveTo>
                    <a:pt x="538251" y="2027174"/>
                  </a:moveTo>
                  <a:lnTo>
                    <a:pt x="568515" y="2089238"/>
                  </a:lnTo>
                </a:path>
                <a:path w="1359535" h="2089784">
                  <a:moveTo>
                    <a:pt x="568515" y="2027174"/>
                  </a:moveTo>
                  <a:lnTo>
                    <a:pt x="538251" y="2089238"/>
                  </a:lnTo>
                </a:path>
                <a:path w="1359535" h="2089784">
                  <a:moveTo>
                    <a:pt x="502399" y="2027174"/>
                  </a:moveTo>
                  <a:lnTo>
                    <a:pt x="532663" y="2089238"/>
                  </a:lnTo>
                </a:path>
                <a:path w="1359535" h="2089784">
                  <a:moveTo>
                    <a:pt x="532663" y="2027174"/>
                  </a:moveTo>
                  <a:lnTo>
                    <a:pt x="502412" y="2089238"/>
                  </a:lnTo>
                </a:path>
                <a:path w="1359535" h="2089784">
                  <a:moveTo>
                    <a:pt x="466559" y="2027174"/>
                  </a:moveTo>
                  <a:lnTo>
                    <a:pt x="496824" y="2089238"/>
                  </a:lnTo>
                </a:path>
                <a:path w="1359535" h="2089784">
                  <a:moveTo>
                    <a:pt x="496824" y="2027174"/>
                  </a:moveTo>
                  <a:lnTo>
                    <a:pt x="466559" y="2089238"/>
                  </a:lnTo>
                </a:path>
                <a:path w="1359535" h="2089784">
                  <a:moveTo>
                    <a:pt x="430707" y="2027174"/>
                  </a:moveTo>
                  <a:lnTo>
                    <a:pt x="460971" y="2089238"/>
                  </a:lnTo>
                </a:path>
                <a:path w="1359535" h="2089784">
                  <a:moveTo>
                    <a:pt x="460971" y="2027174"/>
                  </a:moveTo>
                  <a:lnTo>
                    <a:pt x="430707" y="2089238"/>
                  </a:lnTo>
                </a:path>
                <a:path w="1359535" h="2089784">
                  <a:moveTo>
                    <a:pt x="394855" y="2027174"/>
                  </a:moveTo>
                  <a:lnTo>
                    <a:pt x="425119" y="2089238"/>
                  </a:lnTo>
                </a:path>
                <a:path w="1359535" h="2089784">
                  <a:moveTo>
                    <a:pt x="425119" y="2027174"/>
                  </a:moveTo>
                  <a:lnTo>
                    <a:pt x="394855" y="2089238"/>
                  </a:lnTo>
                </a:path>
                <a:path w="1359535" h="2089784">
                  <a:moveTo>
                    <a:pt x="359016" y="2027174"/>
                  </a:moveTo>
                  <a:lnTo>
                    <a:pt x="389280" y="2089238"/>
                  </a:lnTo>
                </a:path>
                <a:path w="1359535" h="2089784">
                  <a:moveTo>
                    <a:pt x="389280" y="2027174"/>
                  </a:moveTo>
                  <a:lnTo>
                    <a:pt x="359016" y="2089238"/>
                  </a:lnTo>
                </a:path>
                <a:path w="1359535" h="2089784">
                  <a:moveTo>
                    <a:pt x="323164" y="2027174"/>
                  </a:moveTo>
                  <a:lnTo>
                    <a:pt x="353428" y="2089238"/>
                  </a:lnTo>
                </a:path>
                <a:path w="1359535" h="2089784">
                  <a:moveTo>
                    <a:pt x="353428" y="2027174"/>
                  </a:moveTo>
                  <a:lnTo>
                    <a:pt x="323164" y="2089238"/>
                  </a:lnTo>
                </a:path>
                <a:path w="1359535" h="2089784">
                  <a:moveTo>
                    <a:pt x="287312" y="2027174"/>
                  </a:moveTo>
                  <a:lnTo>
                    <a:pt x="317576" y="2089238"/>
                  </a:lnTo>
                </a:path>
                <a:path w="1359535" h="2089784">
                  <a:moveTo>
                    <a:pt x="317576" y="2027174"/>
                  </a:moveTo>
                  <a:lnTo>
                    <a:pt x="287312" y="2089238"/>
                  </a:lnTo>
                </a:path>
                <a:path w="1359535" h="2089784">
                  <a:moveTo>
                    <a:pt x="251460" y="2027174"/>
                  </a:moveTo>
                  <a:lnTo>
                    <a:pt x="281724" y="2089238"/>
                  </a:lnTo>
                </a:path>
                <a:path w="1359535" h="2089784">
                  <a:moveTo>
                    <a:pt x="281724" y="2027174"/>
                  </a:moveTo>
                  <a:lnTo>
                    <a:pt x="251460" y="2089238"/>
                  </a:lnTo>
                </a:path>
                <a:path w="1359535" h="2089784">
                  <a:moveTo>
                    <a:pt x="215620" y="2027174"/>
                  </a:moveTo>
                  <a:lnTo>
                    <a:pt x="245884" y="2089238"/>
                  </a:lnTo>
                </a:path>
                <a:path w="1359535" h="2089784">
                  <a:moveTo>
                    <a:pt x="245884" y="2027174"/>
                  </a:moveTo>
                  <a:lnTo>
                    <a:pt x="215620" y="2089238"/>
                  </a:lnTo>
                </a:path>
                <a:path w="1359535" h="2089784">
                  <a:moveTo>
                    <a:pt x="179768" y="2027174"/>
                  </a:moveTo>
                  <a:lnTo>
                    <a:pt x="210032" y="2089238"/>
                  </a:lnTo>
                </a:path>
                <a:path w="1359535" h="2089784">
                  <a:moveTo>
                    <a:pt x="210032" y="2027174"/>
                  </a:moveTo>
                  <a:lnTo>
                    <a:pt x="179768" y="2089238"/>
                  </a:lnTo>
                </a:path>
                <a:path w="1359535" h="2089784">
                  <a:moveTo>
                    <a:pt x="143916" y="2027174"/>
                  </a:moveTo>
                  <a:lnTo>
                    <a:pt x="174167" y="2089238"/>
                  </a:lnTo>
                </a:path>
                <a:path w="1359535" h="2089784">
                  <a:moveTo>
                    <a:pt x="174167" y="2027174"/>
                  </a:moveTo>
                  <a:lnTo>
                    <a:pt x="143916" y="2089238"/>
                  </a:lnTo>
                </a:path>
                <a:path w="1359535" h="2089784">
                  <a:moveTo>
                    <a:pt x="108064" y="2027174"/>
                  </a:moveTo>
                  <a:lnTo>
                    <a:pt x="138328" y="2089238"/>
                  </a:lnTo>
                </a:path>
                <a:path w="1359535" h="2089784">
                  <a:moveTo>
                    <a:pt x="138328" y="2027174"/>
                  </a:moveTo>
                  <a:lnTo>
                    <a:pt x="108064" y="2089238"/>
                  </a:lnTo>
                </a:path>
                <a:path w="1359535" h="2089784">
                  <a:moveTo>
                    <a:pt x="72224" y="2027174"/>
                  </a:moveTo>
                  <a:lnTo>
                    <a:pt x="102489" y="2089238"/>
                  </a:lnTo>
                </a:path>
                <a:path w="1359535" h="2089784">
                  <a:moveTo>
                    <a:pt x="102489" y="2027174"/>
                  </a:moveTo>
                  <a:lnTo>
                    <a:pt x="72224" y="2089238"/>
                  </a:lnTo>
                </a:path>
                <a:path w="1359535" h="2089784">
                  <a:moveTo>
                    <a:pt x="36372" y="2027174"/>
                  </a:moveTo>
                  <a:lnTo>
                    <a:pt x="66636" y="2089238"/>
                  </a:lnTo>
                </a:path>
                <a:path w="1359535" h="2089784">
                  <a:moveTo>
                    <a:pt x="66636" y="2027174"/>
                  </a:moveTo>
                  <a:lnTo>
                    <a:pt x="36372" y="2089238"/>
                  </a:lnTo>
                </a:path>
                <a:path w="1359535" h="2089784">
                  <a:moveTo>
                    <a:pt x="520" y="2027174"/>
                  </a:moveTo>
                  <a:lnTo>
                    <a:pt x="30784" y="2089238"/>
                  </a:lnTo>
                </a:path>
                <a:path w="1359535" h="2089784">
                  <a:moveTo>
                    <a:pt x="30784" y="2027174"/>
                  </a:moveTo>
                  <a:lnTo>
                    <a:pt x="520" y="2089238"/>
                  </a:lnTo>
                </a:path>
                <a:path w="1359535" h="2089784">
                  <a:moveTo>
                    <a:pt x="1249934" y="2027707"/>
                  </a:moveTo>
                  <a:lnTo>
                    <a:pt x="141403" y="2027707"/>
                  </a:lnTo>
                  <a:lnTo>
                    <a:pt x="141403" y="0"/>
                  </a:lnTo>
                  <a:lnTo>
                    <a:pt x="1249934" y="0"/>
                  </a:lnTo>
                  <a:lnTo>
                    <a:pt x="1249934" y="2027707"/>
                  </a:lnTo>
                  <a:close/>
                </a:path>
                <a:path w="1359535" h="2089784">
                  <a:moveTo>
                    <a:pt x="1216215" y="2027707"/>
                  </a:moveTo>
                  <a:lnTo>
                    <a:pt x="177802" y="2027707"/>
                  </a:lnTo>
                  <a:lnTo>
                    <a:pt x="177802" y="53581"/>
                  </a:lnTo>
                  <a:lnTo>
                    <a:pt x="1216215" y="53581"/>
                  </a:lnTo>
                  <a:lnTo>
                    <a:pt x="1216215" y="2027707"/>
                  </a:lnTo>
                  <a:close/>
                </a:path>
                <a:path w="1359535" h="2089784">
                  <a:moveTo>
                    <a:pt x="177787" y="53594"/>
                  </a:moveTo>
                  <a:lnTo>
                    <a:pt x="141401" y="12"/>
                  </a:lnTo>
                </a:path>
                <a:path w="1359535" h="2089784">
                  <a:moveTo>
                    <a:pt x="1216202" y="53594"/>
                  </a:moveTo>
                  <a:lnTo>
                    <a:pt x="1249934" y="12"/>
                  </a:lnTo>
                </a:path>
                <a:path w="1359535" h="2089784">
                  <a:moveTo>
                    <a:pt x="697001" y="2027720"/>
                  </a:moveTo>
                  <a:lnTo>
                    <a:pt x="697001" y="53594"/>
                  </a:lnTo>
                </a:path>
                <a:path w="1359535" h="2089784">
                  <a:moveTo>
                    <a:pt x="737387" y="2027720"/>
                  </a:moveTo>
                  <a:lnTo>
                    <a:pt x="737387" y="53594"/>
                  </a:lnTo>
                </a:path>
                <a:path w="1359535" h="2089784">
                  <a:moveTo>
                    <a:pt x="745464" y="2027720"/>
                  </a:moveTo>
                  <a:lnTo>
                    <a:pt x="745464" y="53594"/>
                  </a:lnTo>
                </a:path>
              </a:pathLst>
            </a:custGeom>
            <a:ln w="60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4578401" y="7146798"/>
              <a:ext cx="62230" cy="1974214"/>
            </a:xfrm>
            <a:custGeom>
              <a:avLst/>
              <a:gdLst/>
              <a:ahLst/>
              <a:cxnLst/>
              <a:rect l="l" t="t" r="r" b="b"/>
              <a:pathLst>
                <a:path w="62229" h="1974215">
                  <a:moveTo>
                    <a:pt x="27216" y="0"/>
                  </a:moveTo>
                  <a:lnTo>
                    <a:pt x="31287" y="19892"/>
                  </a:lnTo>
                  <a:lnTo>
                    <a:pt x="33305" y="34074"/>
                  </a:lnTo>
                  <a:lnTo>
                    <a:pt x="33866" y="49341"/>
                  </a:lnTo>
                  <a:lnTo>
                    <a:pt x="33566" y="72491"/>
                  </a:lnTo>
                </a:path>
                <a:path w="62229" h="1974215">
                  <a:moveTo>
                    <a:pt x="61163" y="0"/>
                  </a:moveTo>
                  <a:lnTo>
                    <a:pt x="57092" y="19892"/>
                  </a:lnTo>
                  <a:lnTo>
                    <a:pt x="55073" y="34074"/>
                  </a:lnTo>
                  <a:lnTo>
                    <a:pt x="54512" y="49341"/>
                  </a:lnTo>
                  <a:lnTo>
                    <a:pt x="54813" y="72491"/>
                  </a:lnTo>
                </a:path>
                <a:path w="62229" h="1974215">
                  <a:moveTo>
                    <a:pt x="33451" y="56667"/>
                  </a:moveTo>
                  <a:lnTo>
                    <a:pt x="54749" y="56667"/>
                  </a:lnTo>
                </a:path>
                <a:path w="62229" h="1974215">
                  <a:moveTo>
                    <a:pt x="61163" y="1973872"/>
                  </a:moveTo>
                  <a:lnTo>
                    <a:pt x="57092" y="1953979"/>
                  </a:lnTo>
                  <a:lnTo>
                    <a:pt x="55073" y="1939798"/>
                  </a:lnTo>
                  <a:lnTo>
                    <a:pt x="54512" y="1924530"/>
                  </a:lnTo>
                  <a:lnTo>
                    <a:pt x="54813" y="1901380"/>
                  </a:lnTo>
                </a:path>
                <a:path w="62229" h="1974215">
                  <a:moveTo>
                    <a:pt x="27216" y="1973872"/>
                  </a:moveTo>
                  <a:lnTo>
                    <a:pt x="31287" y="1953979"/>
                  </a:lnTo>
                  <a:lnTo>
                    <a:pt x="33305" y="1939798"/>
                  </a:lnTo>
                  <a:lnTo>
                    <a:pt x="33866" y="1924530"/>
                  </a:lnTo>
                  <a:lnTo>
                    <a:pt x="33566" y="1901380"/>
                  </a:lnTo>
                </a:path>
                <a:path w="62229" h="1974215">
                  <a:moveTo>
                    <a:pt x="54927" y="1917204"/>
                  </a:moveTo>
                  <a:lnTo>
                    <a:pt x="33629" y="1917204"/>
                  </a:lnTo>
                </a:path>
                <a:path w="62229" h="1974215">
                  <a:moveTo>
                    <a:pt x="30213" y="973721"/>
                  </a:moveTo>
                  <a:lnTo>
                    <a:pt x="30213" y="979766"/>
                  </a:lnTo>
                  <a:lnTo>
                    <a:pt x="0" y="979766"/>
                  </a:lnTo>
                  <a:lnTo>
                    <a:pt x="0" y="1006817"/>
                  </a:lnTo>
                  <a:lnTo>
                    <a:pt x="30213" y="1006817"/>
                  </a:lnTo>
                  <a:lnTo>
                    <a:pt x="30213" y="1012875"/>
                  </a:lnTo>
                  <a:lnTo>
                    <a:pt x="40386" y="1012875"/>
                  </a:lnTo>
                  <a:lnTo>
                    <a:pt x="40386" y="973721"/>
                  </a:lnTo>
                  <a:lnTo>
                    <a:pt x="30213" y="973721"/>
                  </a:lnTo>
                  <a:close/>
                </a:path>
                <a:path w="62229" h="1974215">
                  <a:moveTo>
                    <a:pt x="40386" y="999185"/>
                  </a:moveTo>
                  <a:lnTo>
                    <a:pt x="28673" y="999185"/>
                  </a:lnTo>
                  <a:lnTo>
                    <a:pt x="28673" y="987006"/>
                  </a:lnTo>
                  <a:lnTo>
                    <a:pt x="40386" y="987006"/>
                  </a:lnTo>
                  <a:lnTo>
                    <a:pt x="40386" y="999185"/>
                  </a:lnTo>
                  <a:close/>
                </a:path>
                <a:path w="62229" h="1974215">
                  <a:moveTo>
                    <a:pt x="61798" y="1140396"/>
                  </a:moveTo>
                  <a:lnTo>
                    <a:pt x="60498" y="1149714"/>
                  </a:lnTo>
                  <a:lnTo>
                    <a:pt x="56953" y="1157324"/>
                  </a:lnTo>
                  <a:lnTo>
                    <a:pt x="51693" y="1162454"/>
                  </a:lnTo>
                  <a:lnTo>
                    <a:pt x="45250" y="1164336"/>
                  </a:lnTo>
                  <a:lnTo>
                    <a:pt x="38804" y="1162454"/>
                  </a:lnTo>
                  <a:lnTo>
                    <a:pt x="33540" y="1157324"/>
                  </a:lnTo>
                  <a:lnTo>
                    <a:pt x="29991" y="1149714"/>
                  </a:lnTo>
                  <a:lnTo>
                    <a:pt x="28689" y="1140396"/>
                  </a:lnTo>
                  <a:lnTo>
                    <a:pt x="29991" y="1131071"/>
                  </a:lnTo>
                  <a:lnTo>
                    <a:pt x="33540" y="1123457"/>
                  </a:lnTo>
                  <a:lnTo>
                    <a:pt x="38804" y="1118325"/>
                  </a:lnTo>
                  <a:lnTo>
                    <a:pt x="45250" y="1116444"/>
                  </a:lnTo>
                  <a:lnTo>
                    <a:pt x="51693" y="1118325"/>
                  </a:lnTo>
                  <a:lnTo>
                    <a:pt x="56953" y="1123457"/>
                  </a:lnTo>
                  <a:lnTo>
                    <a:pt x="60498" y="1131071"/>
                  </a:lnTo>
                  <a:lnTo>
                    <a:pt x="61798" y="1140396"/>
                  </a:lnTo>
                  <a:close/>
                </a:path>
                <a:path w="62229" h="1974215">
                  <a:moveTo>
                    <a:pt x="59677" y="1294041"/>
                  </a:moveTo>
                  <a:lnTo>
                    <a:pt x="28676" y="1294041"/>
                  </a:lnTo>
                  <a:lnTo>
                    <a:pt x="28676" y="1268755"/>
                  </a:lnTo>
                  <a:lnTo>
                    <a:pt x="59677" y="1268755"/>
                  </a:lnTo>
                  <a:lnTo>
                    <a:pt x="59677" y="129404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4607090" y="8428126"/>
              <a:ext cx="31115" cy="0"/>
            </a:xfrm>
            <a:custGeom>
              <a:avLst/>
              <a:gdLst/>
              <a:ahLst/>
              <a:cxnLst/>
              <a:rect l="l" t="t" r="r" b="b"/>
              <a:pathLst>
                <a:path w="31114">
                  <a:moveTo>
                    <a:pt x="0" y="0"/>
                  </a:moveTo>
                  <a:lnTo>
                    <a:pt x="31000" y="0"/>
                  </a:lnTo>
                </a:path>
              </a:pathLst>
            </a:custGeom>
            <a:ln w="60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4607077" y="8704427"/>
              <a:ext cx="31115" cy="26034"/>
            </a:xfrm>
            <a:custGeom>
              <a:avLst/>
              <a:gdLst/>
              <a:ahLst/>
              <a:cxnLst/>
              <a:rect l="l" t="t" r="r" b="b"/>
              <a:pathLst>
                <a:path w="31114" h="26034">
                  <a:moveTo>
                    <a:pt x="0" y="25489"/>
                  </a:moveTo>
                  <a:lnTo>
                    <a:pt x="31000" y="25489"/>
                  </a:lnTo>
                  <a:lnTo>
                    <a:pt x="31000" y="0"/>
                  </a:lnTo>
                  <a:lnTo>
                    <a:pt x="0" y="0"/>
                  </a:lnTo>
                  <a:lnTo>
                    <a:pt x="0" y="2548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4607090" y="8717127"/>
              <a:ext cx="31115" cy="0"/>
            </a:xfrm>
            <a:custGeom>
              <a:avLst/>
              <a:gdLst/>
              <a:ahLst/>
              <a:cxnLst/>
              <a:rect l="l" t="t" r="r" b="b"/>
              <a:pathLst>
                <a:path w="31114">
                  <a:moveTo>
                    <a:pt x="0" y="0"/>
                  </a:moveTo>
                  <a:lnTo>
                    <a:pt x="31000" y="0"/>
                  </a:lnTo>
                </a:path>
              </a:pathLst>
            </a:custGeom>
            <a:ln w="60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6156427" y="9280905"/>
              <a:ext cx="327025" cy="57150"/>
            </a:xfrm>
            <a:custGeom>
              <a:avLst/>
              <a:gdLst/>
              <a:ahLst/>
              <a:cxnLst/>
              <a:rect l="l" t="t" r="r" b="b"/>
              <a:pathLst>
                <a:path w="327025" h="57150">
                  <a:moveTo>
                    <a:pt x="24828" y="33451"/>
                  </a:moveTo>
                  <a:lnTo>
                    <a:pt x="21983" y="29387"/>
                  </a:lnTo>
                  <a:lnTo>
                    <a:pt x="21247" y="28333"/>
                  </a:lnTo>
                  <a:lnTo>
                    <a:pt x="18821" y="27635"/>
                  </a:lnTo>
                  <a:lnTo>
                    <a:pt x="18821" y="33032"/>
                  </a:lnTo>
                  <a:lnTo>
                    <a:pt x="18821" y="47612"/>
                  </a:lnTo>
                  <a:lnTo>
                    <a:pt x="14871" y="51422"/>
                  </a:lnTo>
                  <a:lnTo>
                    <a:pt x="7505" y="51422"/>
                  </a:lnTo>
                  <a:lnTo>
                    <a:pt x="6527" y="51257"/>
                  </a:lnTo>
                  <a:lnTo>
                    <a:pt x="5854" y="51104"/>
                  </a:lnTo>
                  <a:lnTo>
                    <a:pt x="5854" y="29387"/>
                  </a:lnTo>
                  <a:lnTo>
                    <a:pt x="8432" y="29387"/>
                  </a:lnTo>
                  <a:lnTo>
                    <a:pt x="13906" y="29476"/>
                  </a:lnTo>
                  <a:lnTo>
                    <a:pt x="18821" y="33032"/>
                  </a:lnTo>
                  <a:lnTo>
                    <a:pt x="18821" y="27635"/>
                  </a:lnTo>
                  <a:lnTo>
                    <a:pt x="15354" y="26631"/>
                  </a:lnTo>
                  <a:lnTo>
                    <a:pt x="15354" y="26479"/>
                  </a:lnTo>
                  <a:lnTo>
                    <a:pt x="19773" y="24612"/>
                  </a:lnTo>
                  <a:lnTo>
                    <a:pt x="20358" y="24371"/>
                  </a:lnTo>
                  <a:lnTo>
                    <a:pt x="23266" y="19913"/>
                  </a:lnTo>
                  <a:lnTo>
                    <a:pt x="23266" y="10452"/>
                  </a:lnTo>
                  <a:lnTo>
                    <a:pt x="22110" y="7200"/>
                  </a:lnTo>
                  <a:lnTo>
                    <a:pt x="20955" y="6070"/>
                  </a:lnTo>
                  <a:lnTo>
                    <a:pt x="19888" y="5016"/>
                  </a:lnTo>
                  <a:lnTo>
                    <a:pt x="17399" y="2489"/>
                  </a:lnTo>
                  <a:lnTo>
                    <a:pt x="17399" y="9944"/>
                  </a:lnTo>
                  <a:lnTo>
                    <a:pt x="17399" y="20713"/>
                  </a:lnTo>
                  <a:lnTo>
                    <a:pt x="13284" y="24612"/>
                  </a:lnTo>
                  <a:lnTo>
                    <a:pt x="5854" y="24612"/>
                  </a:lnTo>
                  <a:lnTo>
                    <a:pt x="5854" y="6477"/>
                  </a:lnTo>
                  <a:lnTo>
                    <a:pt x="6527" y="6223"/>
                  </a:lnTo>
                  <a:lnTo>
                    <a:pt x="7594" y="6070"/>
                  </a:lnTo>
                  <a:lnTo>
                    <a:pt x="15189" y="6070"/>
                  </a:lnTo>
                  <a:lnTo>
                    <a:pt x="17399" y="9944"/>
                  </a:lnTo>
                  <a:lnTo>
                    <a:pt x="17399" y="2489"/>
                  </a:lnTo>
                  <a:lnTo>
                    <a:pt x="17183" y="2260"/>
                  </a:lnTo>
                  <a:lnTo>
                    <a:pt x="13220" y="1219"/>
                  </a:lnTo>
                  <a:lnTo>
                    <a:pt x="5321" y="1219"/>
                  </a:lnTo>
                  <a:lnTo>
                    <a:pt x="2425" y="1612"/>
                  </a:lnTo>
                  <a:lnTo>
                    <a:pt x="0" y="2260"/>
                  </a:lnTo>
                  <a:lnTo>
                    <a:pt x="0" y="55791"/>
                  </a:lnTo>
                  <a:lnTo>
                    <a:pt x="1587" y="56134"/>
                  </a:lnTo>
                  <a:lnTo>
                    <a:pt x="3873" y="56362"/>
                  </a:lnTo>
                  <a:lnTo>
                    <a:pt x="13538" y="56362"/>
                  </a:lnTo>
                  <a:lnTo>
                    <a:pt x="18300" y="54902"/>
                  </a:lnTo>
                  <a:lnTo>
                    <a:pt x="21196" y="51422"/>
                  </a:lnTo>
                  <a:lnTo>
                    <a:pt x="23469" y="48742"/>
                  </a:lnTo>
                  <a:lnTo>
                    <a:pt x="24828" y="45097"/>
                  </a:lnTo>
                  <a:lnTo>
                    <a:pt x="24828" y="33451"/>
                  </a:lnTo>
                  <a:close/>
                </a:path>
                <a:path w="327025" h="57150">
                  <a:moveTo>
                    <a:pt x="51409" y="56032"/>
                  </a:moveTo>
                  <a:lnTo>
                    <a:pt x="51028" y="53530"/>
                  </a:lnTo>
                  <a:lnTo>
                    <a:pt x="51028" y="51930"/>
                  </a:lnTo>
                  <a:lnTo>
                    <a:pt x="51028" y="35788"/>
                  </a:lnTo>
                  <a:lnTo>
                    <a:pt x="51028" y="21374"/>
                  </a:lnTo>
                  <a:lnTo>
                    <a:pt x="50876" y="21132"/>
                  </a:lnTo>
                  <a:lnTo>
                    <a:pt x="47828" y="16192"/>
                  </a:lnTo>
                  <a:lnTo>
                    <a:pt x="45250" y="16192"/>
                  </a:lnTo>
                  <a:lnTo>
                    <a:pt x="45250" y="35788"/>
                  </a:lnTo>
                  <a:lnTo>
                    <a:pt x="45250" y="45199"/>
                  </a:lnTo>
                  <a:lnTo>
                    <a:pt x="44424" y="49809"/>
                  </a:lnTo>
                  <a:lnTo>
                    <a:pt x="42227" y="51816"/>
                  </a:lnTo>
                  <a:lnTo>
                    <a:pt x="37579" y="51816"/>
                  </a:lnTo>
                  <a:lnTo>
                    <a:pt x="35153" y="49974"/>
                  </a:lnTo>
                  <a:lnTo>
                    <a:pt x="35153" y="36372"/>
                  </a:lnTo>
                  <a:lnTo>
                    <a:pt x="42227" y="35788"/>
                  </a:lnTo>
                  <a:lnTo>
                    <a:pt x="45250" y="35788"/>
                  </a:lnTo>
                  <a:lnTo>
                    <a:pt x="45250" y="16192"/>
                  </a:lnTo>
                  <a:lnTo>
                    <a:pt x="36830" y="16192"/>
                  </a:lnTo>
                  <a:lnTo>
                    <a:pt x="33388" y="17564"/>
                  </a:lnTo>
                  <a:lnTo>
                    <a:pt x="31889" y="18796"/>
                  </a:lnTo>
                  <a:lnTo>
                    <a:pt x="33172" y="23152"/>
                  </a:lnTo>
                  <a:lnTo>
                    <a:pt x="34925" y="21945"/>
                  </a:lnTo>
                  <a:lnTo>
                    <a:pt x="36969" y="21132"/>
                  </a:lnTo>
                  <a:lnTo>
                    <a:pt x="43878" y="21132"/>
                  </a:lnTo>
                  <a:lnTo>
                    <a:pt x="45110" y="24765"/>
                  </a:lnTo>
                  <a:lnTo>
                    <a:pt x="45110" y="31242"/>
                  </a:lnTo>
                  <a:lnTo>
                    <a:pt x="36830" y="31343"/>
                  </a:lnTo>
                  <a:lnTo>
                    <a:pt x="29438" y="35712"/>
                  </a:lnTo>
                  <a:lnTo>
                    <a:pt x="29438" y="52222"/>
                  </a:lnTo>
                  <a:lnTo>
                    <a:pt x="33274" y="56692"/>
                  </a:lnTo>
                  <a:lnTo>
                    <a:pt x="41300" y="56692"/>
                  </a:lnTo>
                  <a:lnTo>
                    <a:pt x="43878" y="54889"/>
                  </a:lnTo>
                  <a:lnTo>
                    <a:pt x="45491" y="51930"/>
                  </a:lnTo>
                  <a:lnTo>
                    <a:pt x="45720" y="51930"/>
                  </a:lnTo>
                  <a:lnTo>
                    <a:pt x="46088" y="56032"/>
                  </a:lnTo>
                  <a:lnTo>
                    <a:pt x="51409" y="56032"/>
                  </a:lnTo>
                  <a:close/>
                </a:path>
                <a:path w="327025" h="57150">
                  <a:moveTo>
                    <a:pt x="77304" y="17487"/>
                  </a:moveTo>
                  <a:lnTo>
                    <a:pt x="76250" y="16852"/>
                  </a:lnTo>
                  <a:lnTo>
                    <a:pt x="74129" y="16268"/>
                  </a:lnTo>
                  <a:lnTo>
                    <a:pt x="62953" y="16268"/>
                  </a:lnTo>
                  <a:lnTo>
                    <a:pt x="57632" y="25425"/>
                  </a:lnTo>
                  <a:lnTo>
                    <a:pt x="57632" y="49644"/>
                  </a:lnTo>
                  <a:lnTo>
                    <a:pt x="63030" y="56540"/>
                  </a:lnTo>
                  <a:lnTo>
                    <a:pt x="73660" y="56540"/>
                  </a:lnTo>
                  <a:lnTo>
                    <a:pt x="75869" y="55880"/>
                  </a:lnTo>
                  <a:lnTo>
                    <a:pt x="77152" y="55067"/>
                  </a:lnTo>
                  <a:lnTo>
                    <a:pt x="76403" y="50292"/>
                  </a:lnTo>
                  <a:lnTo>
                    <a:pt x="75018" y="50952"/>
                  </a:lnTo>
                  <a:lnTo>
                    <a:pt x="73748" y="51346"/>
                  </a:lnTo>
                  <a:lnTo>
                    <a:pt x="66751" y="51346"/>
                  </a:lnTo>
                  <a:lnTo>
                    <a:pt x="63474" y="45834"/>
                  </a:lnTo>
                  <a:lnTo>
                    <a:pt x="63474" y="28981"/>
                  </a:lnTo>
                  <a:lnTo>
                    <a:pt x="66141" y="21539"/>
                  </a:lnTo>
                  <a:lnTo>
                    <a:pt x="73875" y="21539"/>
                  </a:lnTo>
                  <a:lnTo>
                    <a:pt x="75399" y="22186"/>
                  </a:lnTo>
                  <a:lnTo>
                    <a:pt x="76174" y="22580"/>
                  </a:lnTo>
                  <a:lnTo>
                    <a:pt x="77304" y="17487"/>
                  </a:lnTo>
                  <a:close/>
                </a:path>
                <a:path w="327025" h="57150">
                  <a:moveTo>
                    <a:pt x="104508" y="56045"/>
                  </a:moveTo>
                  <a:lnTo>
                    <a:pt x="93929" y="33362"/>
                  </a:lnTo>
                  <a:lnTo>
                    <a:pt x="103657" y="16852"/>
                  </a:lnTo>
                  <a:lnTo>
                    <a:pt x="97358" y="16852"/>
                  </a:lnTo>
                  <a:lnTo>
                    <a:pt x="89382" y="31991"/>
                  </a:lnTo>
                  <a:lnTo>
                    <a:pt x="88773" y="33528"/>
                  </a:lnTo>
                  <a:lnTo>
                    <a:pt x="88087" y="35064"/>
                  </a:lnTo>
                  <a:lnTo>
                    <a:pt x="87947" y="35064"/>
                  </a:lnTo>
                  <a:lnTo>
                    <a:pt x="87947" y="0"/>
                  </a:lnTo>
                  <a:lnTo>
                    <a:pt x="82092" y="0"/>
                  </a:lnTo>
                  <a:lnTo>
                    <a:pt x="82092" y="56045"/>
                  </a:lnTo>
                  <a:lnTo>
                    <a:pt x="87947" y="56045"/>
                  </a:lnTo>
                  <a:lnTo>
                    <a:pt x="87947" y="41224"/>
                  </a:lnTo>
                  <a:lnTo>
                    <a:pt x="89979" y="37566"/>
                  </a:lnTo>
                  <a:lnTo>
                    <a:pt x="97967" y="56045"/>
                  </a:lnTo>
                  <a:lnTo>
                    <a:pt x="104508" y="56045"/>
                  </a:lnTo>
                  <a:close/>
                </a:path>
                <a:path w="327025" h="57150">
                  <a:moveTo>
                    <a:pt x="141871" y="50622"/>
                  </a:moveTo>
                  <a:lnTo>
                    <a:pt x="127266" y="50622"/>
                  </a:lnTo>
                  <a:lnTo>
                    <a:pt x="127266" y="30124"/>
                  </a:lnTo>
                  <a:lnTo>
                    <a:pt x="140131" y="30124"/>
                  </a:lnTo>
                  <a:lnTo>
                    <a:pt x="140131" y="24866"/>
                  </a:lnTo>
                  <a:lnTo>
                    <a:pt x="127266" y="24866"/>
                  </a:lnTo>
                  <a:lnTo>
                    <a:pt x="127266" y="6870"/>
                  </a:lnTo>
                  <a:lnTo>
                    <a:pt x="140944" y="6870"/>
                  </a:lnTo>
                  <a:lnTo>
                    <a:pt x="140944" y="1447"/>
                  </a:lnTo>
                  <a:lnTo>
                    <a:pt x="121437" y="1447"/>
                  </a:lnTo>
                  <a:lnTo>
                    <a:pt x="121437" y="56045"/>
                  </a:lnTo>
                  <a:lnTo>
                    <a:pt x="141871" y="56045"/>
                  </a:lnTo>
                  <a:lnTo>
                    <a:pt x="141871" y="50622"/>
                  </a:lnTo>
                  <a:close/>
                </a:path>
                <a:path w="327025" h="57150">
                  <a:moveTo>
                    <a:pt x="153098" y="0"/>
                  </a:moveTo>
                  <a:lnTo>
                    <a:pt x="147256" y="0"/>
                  </a:lnTo>
                  <a:lnTo>
                    <a:pt x="147256" y="56057"/>
                  </a:lnTo>
                  <a:lnTo>
                    <a:pt x="153098" y="56057"/>
                  </a:lnTo>
                  <a:lnTo>
                    <a:pt x="153098" y="0"/>
                  </a:lnTo>
                  <a:close/>
                </a:path>
                <a:path w="327025" h="57150">
                  <a:moveTo>
                    <a:pt x="183032" y="32397"/>
                  </a:moveTo>
                  <a:lnTo>
                    <a:pt x="182994" y="24549"/>
                  </a:lnTo>
                  <a:lnTo>
                    <a:pt x="181775" y="21056"/>
                  </a:lnTo>
                  <a:lnTo>
                    <a:pt x="180073" y="16205"/>
                  </a:lnTo>
                  <a:lnTo>
                    <a:pt x="177571" y="16205"/>
                  </a:lnTo>
                  <a:lnTo>
                    <a:pt x="177571" y="24549"/>
                  </a:lnTo>
                  <a:lnTo>
                    <a:pt x="177393" y="32397"/>
                  </a:lnTo>
                  <a:lnTo>
                    <a:pt x="165938" y="32397"/>
                  </a:lnTo>
                  <a:lnTo>
                    <a:pt x="166154" y="27051"/>
                  </a:lnTo>
                  <a:lnTo>
                    <a:pt x="168122" y="21056"/>
                  </a:lnTo>
                  <a:lnTo>
                    <a:pt x="174739" y="21056"/>
                  </a:lnTo>
                  <a:lnTo>
                    <a:pt x="177571" y="24549"/>
                  </a:lnTo>
                  <a:lnTo>
                    <a:pt x="177571" y="16205"/>
                  </a:lnTo>
                  <a:lnTo>
                    <a:pt x="165163" y="16205"/>
                  </a:lnTo>
                  <a:lnTo>
                    <a:pt x="160159" y="24130"/>
                  </a:lnTo>
                  <a:lnTo>
                    <a:pt x="160248" y="49009"/>
                  </a:lnTo>
                  <a:lnTo>
                    <a:pt x="164706" y="56540"/>
                  </a:lnTo>
                  <a:lnTo>
                    <a:pt x="176415" y="56540"/>
                  </a:lnTo>
                  <a:lnTo>
                    <a:pt x="179527" y="55880"/>
                  </a:lnTo>
                  <a:lnTo>
                    <a:pt x="181584" y="54673"/>
                  </a:lnTo>
                  <a:lnTo>
                    <a:pt x="180975" y="51587"/>
                  </a:lnTo>
                  <a:lnTo>
                    <a:pt x="180682" y="50050"/>
                  </a:lnTo>
                  <a:lnTo>
                    <a:pt x="179222" y="50952"/>
                  </a:lnTo>
                  <a:lnTo>
                    <a:pt x="177101" y="51587"/>
                  </a:lnTo>
                  <a:lnTo>
                    <a:pt x="170345" y="51587"/>
                  </a:lnTo>
                  <a:lnTo>
                    <a:pt x="165938" y="49009"/>
                  </a:lnTo>
                  <a:lnTo>
                    <a:pt x="165849" y="37007"/>
                  </a:lnTo>
                  <a:lnTo>
                    <a:pt x="182956" y="37007"/>
                  </a:lnTo>
                  <a:lnTo>
                    <a:pt x="183032" y="32397"/>
                  </a:lnTo>
                  <a:close/>
                </a:path>
                <a:path w="327025" h="57150">
                  <a:moveTo>
                    <a:pt x="210591" y="16852"/>
                  </a:moveTo>
                  <a:lnTo>
                    <a:pt x="204812" y="16852"/>
                  </a:lnTo>
                  <a:lnTo>
                    <a:pt x="200240" y="38874"/>
                  </a:lnTo>
                  <a:lnTo>
                    <a:pt x="199732" y="41859"/>
                  </a:lnTo>
                  <a:lnTo>
                    <a:pt x="199110" y="45186"/>
                  </a:lnTo>
                  <a:lnTo>
                    <a:pt x="198729" y="48437"/>
                  </a:lnTo>
                  <a:lnTo>
                    <a:pt x="198513" y="48437"/>
                  </a:lnTo>
                  <a:lnTo>
                    <a:pt x="198056" y="45034"/>
                  </a:lnTo>
                  <a:lnTo>
                    <a:pt x="197434" y="41554"/>
                  </a:lnTo>
                  <a:lnTo>
                    <a:pt x="196900" y="38874"/>
                  </a:lnTo>
                  <a:lnTo>
                    <a:pt x="192278" y="16852"/>
                  </a:lnTo>
                  <a:lnTo>
                    <a:pt x="186194" y="16852"/>
                  </a:lnTo>
                  <a:lnTo>
                    <a:pt x="195783" y="56045"/>
                  </a:lnTo>
                  <a:lnTo>
                    <a:pt x="201028" y="56045"/>
                  </a:lnTo>
                  <a:lnTo>
                    <a:pt x="210591" y="16852"/>
                  </a:lnTo>
                  <a:close/>
                </a:path>
                <a:path w="327025" h="57150">
                  <a:moveTo>
                    <a:pt x="234835" y="56032"/>
                  </a:moveTo>
                  <a:lnTo>
                    <a:pt x="234454" y="53530"/>
                  </a:lnTo>
                  <a:lnTo>
                    <a:pt x="234454" y="51930"/>
                  </a:lnTo>
                  <a:lnTo>
                    <a:pt x="234454" y="35788"/>
                  </a:lnTo>
                  <a:lnTo>
                    <a:pt x="234454" y="21374"/>
                  </a:lnTo>
                  <a:lnTo>
                    <a:pt x="234302" y="21132"/>
                  </a:lnTo>
                  <a:lnTo>
                    <a:pt x="231254" y="16192"/>
                  </a:lnTo>
                  <a:lnTo>
                    <a:pt x="228676" y="16192"/>
                  </a:lnTo>
                  <a:lnTo>
                    <a:pt x="228676" y="35788"/>
                  </a:lnTo>
                  <a:lnTo>
                    <a:pt x="228676" y="45199"/>
                  </a:lnTo>
                  <a:lnTo>
                    <a:pt x="228523" y="45923"/>
                  </a:lnTo>
                  <a:lnTo>
                    <a:pt x="227838" y="49809"/>
                  </a:lnTo>
                  <a:lnTo>
                    <a:pt x="225640" y="51816"/>
                  </a:lnTo>
                  <a:lnTo>
                    <a:pt x="220992" y="51816"/>
                  </a:lnTo>
                  <a:lnTo>
                    <a:pt x="218567" y="49974"/>
                  </a:lnTo>
                  <a:lnTo>
                    <a:pt x="218567" y="36372"/>
                  </a:lnTo>
                  <a:lnTo>
                    <a:pt x="225640" y="35788"/>
                  </a:lnTo>
                  <a:lnTo>
                    <a:pt x="228676" y="35788"/>
                  </a:lnTo>
                  <a:lnTo>
                    <a:pt x="228676" y="16192"/>
                  </a:lnTo>
                  <a:lnTo>
                    <a:pt x="220243" y="16192"/>
                  </a:lnTo>
                  <a:lnTo>
                    <a:pt x="216814" y="17564"/>
                  </a:lnTo>
                  <a:lnTo>
                    <a:pt x="215303" y="18796"/>
                  </a:lnTo>
                  <a:lnTo>
                    <a:pt x="216585" y="23152"/>
                  </a:lnTo>
                  <a:lnTo>
                    <a:pt x="218325" y="21945"/>
                  </a:lnTo>
                  <a:lnTo>
                    <a:pt x="220395" y="21132"/>
                  </a:lnTo>
                  <a:lnTo>
                    <a:pt x="227304" y="21132"/>
                  </a:lnTo>
                  <a:lnTo>
                    <a:pt x="228523" y="24765"/>
                  </a:lnTo>
                  <a:lnTo>
                    <a:pt x="228523" y="31242"/>
                  </a:lnTo>
                  <a:lnTo>
                    <a:pt x="220243" y="31343"/>
                  </a:lnTo>
                  <a:lnTo>
                    <a:pt x="212864" y="35712"/>
                  </a:lnTo>
                  <a:lnTo>
                    <a:pt x="212864" y="52222"/>
                  </a:lnTo>
                  <a:lnTo>
                    <a:pt x="216674" y="56692"/>
                  </a:lnTo>
                  <a:lnTo>
                    <a:pt x="224726" y="56692"/>
                  </a:lnTo>
                  <a:lnTo>
                    <a:pt x="227304" y="54889"/>
                  </a:lnTo>
                  <a:lnTo>
                    <a:pt x="228904" y="51930"/>
                  </a:lnTo>
                  <a:lnTo>
                    <a:pt x="229120" y="51930"/>
                  </a:lnTo>
                  <a:lnTo>
                    <a:pt x="229501" y="56032"/>
                  </a:lnTo>
                  <a:lnTo>
                    <a:pt x="234835" y="56032"/>
                  </a:lnTo>
                  <a:close/>
                </a:path>
                <a:path w="327025" h="57150">
                  <a:moveTo>
                    <a:pt x="256171" y="16852"/>
                  </a:moveTo>
                  <a:lnTo>
                    <a:pt x="249097" y="16852"/>
                  </a:lnTo>
                  <a:lnTo>
                    <a:pt x="249097" y="6477"/>
                  </a:lnTo>
                  <a:lnTo>
                    <a:pt x="243255" y="8267"/>
                  </a:lnTo>
                  <a:lnTo>
                    <a:pt x="243255" y="16852"/>
                  </a:lnTo>
                  <a:lnTo>
                    <a:pt x="238760" y="16852"/>
                  </a:lnTo>
                  <a:lnTo>
                    <a:pt x="238760" y="21628"/>
                  </a:lnTo>
                  <a:lnTo>
                    <a:pt x="243255" y="21628"/>
                  </a:lnTo>
                  <a:lnTo>
                    <a:pt x="243255" y="49733"/>
                  </a:lnTo>
                  <a:lnTo>
                    <a:pt x="244005" y="52412"/>
                  </a:lnTo>
                  <a:lnTo>
                    <a:pt x="245452" y="54190"/>
                  </a:lnTo>
                  <a:lnTo>
                    <a:pt x="246888" y="55892"/>
                  </a:lnTo>
                  <a:lnTo>
                    <a:pt x="248958" y="56540"/>
                  </a:lnTo>
                  <a:lnTo>
                    <a:pt x="253136" y="56540"/>
                  </a:lnTo>
                  <a:lnTo>
                    <a:pt x="254482" y="56299"/>
                  </a:lnTo>
                  <a:lnTo>
                    <a:pt x="255536" y="55892"/>
                  </a:lnTo>
                  <a:lnTo>
                    <a:pt x="255320" y="51130"/>
                  </a:lnTo>
                  <a:lnTo>
                    <a:pt x="254635" y="51269"/>
                  </a:lnTo>
                  <a:lnTo>
                    <a:pt x="253898" y="51358"/>
                  </a:lnTo>
                  <a:lnTo>
                    <a:pt x="250850" y="51358"/>
                  </a:lnTo>
                  <a:lnTo>
                    <a:pt x="249097" y="49974"/>
                  </a:lnTo>
                  <a:lnTo>
                    <a:pt x="249097" y="21628"/>
                  </a:lnTo>
                  <a:lnTo>
                    <a:pt x="256171" y="21628"/>
                  </a:lnTo>
                  <a:lnTo>
                    <a:pt x="256171" y="16852"/>
                  </a:lnTo>
                  <a:close/>
                </a:path>
                <a:path w="327025" h="57150">
                  <a:moveTo>
                    <a:pt x="267182" y="16840"/>
                  </a:moveTo>
                  <a:lnTo>
                    <a:pt x="261340" y="16840"/>
                  </a:lnTo>
                  <a:lnTo>
                    <a:pt x="261340" y="56032"/>
                  </a:lnTo>
                  <a:lnTo>
                    <a:pt x="267182" y="56032"/>
                  </a:lnTo>
                  <a:lnTo>
                    <a:pt x="267182" y="16840"/>
                  </a:lnTo>
                  <a:close/>
                </a:path>
                <a:path w="327025" h="57150">
                  <a:moveTo>
                    <a:pt x="267716" y="9156"/>
                  </a:moveTo>
                  <a:lnTo>
                    <a:pt x="267639" y="4305"/>
                  </a:lnTo>
                  <a:lnTo>
                    <a:pt x="266268" y="2667"/>
                  </a:lnTo>
                  <a:lnTo>
                    <a:pt x="262255" y="2667"/>
                  </a:lnTo>
                  <a:lnTo>
                    <a:pt x="260718" y="4305"/>
                  </a:lnTo>
                  <a:lnTo>
                    <a:pt x="260718" y="9156"/>
                  </a:lnTo>
                  <a:lnTo>
                    <a:pt x="262166" y="10756"/>
                  </a:lnTo>
                  <a:lnTo>
                    <a:pt x="266268" y="10756"/>
                  </a:lnTo>
                  <a:lnTo>
                    <a:pt x="267716" y="9156"/>
                  </a:lnTo>
                  <a:close/>
                </a:path>
                <a:path w="327025" h="57150">
                  <a:moveTo>
                    <a:pt x="297865" y="22758"/>
                  </a:moveTo>
                  <a:lnTo>
                    <a:pt x="296608" y="21221"/>
                  </a:lnTo>
                  <a:lnTo>
                    <a:pt x="292531" y="16205"/>
                  </a:lnTo>
                  <a:lnTo>
                    <a:pt x="291934" y="16205"/>
                  </a:lnTo>
                  <a:lnTo>
                    <a:pt x="291934" y="30441"/>
                  </a:lnTo>
                  <a:lnTo>
                    <a:pt x="291884" y="42926"/>
                  </a:lnTo>
                  <a:lnTo>
                    <a:pt x="290944" y="51765"/>
                  </a:lnTo>
                  <a:lnTo>
                    <a:pt x="280619" y="51765"/>
                  </a:lnTo>
                  <a:lnTo>
                    <a:pt x="279552" y="42926"/>
                  </a:lnTo>
                  <a:lnTo>
                    <a:pt x="279552" y="30441"/>
                  </a:lnTo>
                  <a:lnTo>
                    <a:pt x="280543" y="21221"/>
                  </a:lnTo>
                  <a:lnTo>
                    <a:pt x="290944" y="21221"/>
                  </a:lnTo>
                  <a:lnTo>
                    <a:pt x="291934" y="30441"/>
                  </a:lnTo>
                  <a:lnTo>
                    <a:pt x="291934" y="16205"/>
                  </a:lnTo>
                  <a:lnTo>
                    <a:pt x="279704" y="16205"/>
                  </a:lnTo>
                  <a:lnTo>
                    <a:pt x="273710" y="22174"/>
                  </a:lnTo>
                  <a:lnTo>
                    <a:pt x="273710" y="50292"/>
                  </a:lnTo>
                  <a:lnTo>
                    <a:pt x="279031" y="56692"/>
                  </a:lnTo>
                  <a:lnTo>
                    <a:pt x="291261" y="56692"/>
                  </a:lnTo>
                  <a:lnTo>
                    <a:pt x="297624" y="51765"/>
                  </a:lnTo>
                  <a:lnTo>
                    <a:pt x="297865" y="51587"/>
                  </a:lnTo>
                  <a:lnTo>
                    <a:pt x="297865" y="22758"/>
                  </a:lnTo>
                  <a:close/>
                </a:path>
                <a:path w="327025" h="57150">
                  <a:moveTo>
                    <a:pt x="326923" y="20243"/>
                  </a:moveTo>
                  <a:lnTo>
                    <a:pt x="323164" y="16217"/>
                  </a:lnTo>
                  <a:lnTo>
                    <a:pt x="314210" y="16217"/>
                  </a:lnTo>
                  <a:lnTo>
                    <a:pt x="311200" y="18376"/>
                  </a:lnTo>
                  <a:lnTo>
                    <a:pt x="309613" y="21551"/>
                  </a:lnTo>
                  <a:lnTo>
                    <a:pt x="309181" y="16852"/>
                  </a:lnTo>
                  <a:lnTo>
                    <a:pt x="304101" y="16852"/>
                  </a:lnTo>
                  <a:lnTo>
                    <a:pt x="304165" y="20027"/>
                  </a:lnTo>
                  <a:lnTo>
                    <a:pt x="304380" y="22364"/>
                  </a:lnTo>
                  <a:lnTo>
                    <a:pt x="304380" y="26987"/>
                  </a:lnTo>
                  <a:lnTo>
                    <a:pt x="304380" y="56045"/>
                  </a:lnTo>
                  <a:lnTo>
                    <a:pt x="310235" y="56045"/>
                  </a:lnTo>
                  <a:lnTo>
                    <a:pt x="310235" y="30035"/>
                  </a:lnTo>
                  <a:lnTo>
                    <a:pt x="310311" y="28829"/>
                  </a:lnTo>
                  <a:lnTo>
                    <a:pt x="310464" y="27838"/>
                  </a:lnTo>
                  <a:lnTo>
                    <a:pt x="311200" y="23647"/>
                  </a:lnTo>
                  <a:lnTo>
                    <a:pt x="313575" y="21463"/>
                  </a:lnTo>
                  <a:lnTo>
                    <a:pt x="320294" y="21463"/>
                  </a:lnTo>
                  <a:lnTo>
                    <a:pt x="321106" y="26174"/>
                  </a:lnTo>
                  <a:lnTo>
                    <a:pt x="321106" y="56045"/>
                  </a:lnTo>
                  <a:lnTo>
                    <a:pt x="326923" y="56045"/>
                  </a:lnTo>
                  <a:lnTo>
                    <a:pt x="326923" y="202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5293716" y="9123299"/>
              <a:ext cx="257810" cy="0"/>
            </a:xfrm>
            <a:custGeom>
              <a:avLst/>
              <a:gdLst/>
              <a:ahLst/>
              <a:cxnLst/>
              <a:rect l="l" t="t" r="r" b="b"/>
              <a:pathLst>
                <a:path w="257810">
                  <a:moveTo>
                    <a:pt x="0" y="0"/>
                  </a:moveTo>
                  <a:lnTo>
                    <a:pt x="257378" y="0"/>
                  </a:lnTo>
                </a:path>
              </a:pathLst>
            </a:custGeom>
            <a:ln w="60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5" name="object 17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293354" y="9120384"/>
              <a:ext cx="258089" cy="70561"/>
            </a:xfrm>
            <a:prstGeom prst="rect">
              <a:avLst/>
            </a:prstGeom>
          </p:spPr>
        </p:pic>
        <p:sp>
          <p:nvSpPr>
            <p:cNvPr id="176" name="object 176"/>
            <p:cNvSpPr/>
            <p:nvPr/>
          </p:nvSpPr>
          <p:spPr>
            <a:xfrm>
              <a:off x="5373383" y="7092594"/>
              <a:ext cx="245110" cy="2030730"/>
            </a:xfrm>
            <a:custGeom>
              <a:avLst/>
              <a:gdLst/>
              <a:ahLst/>
              <a:cxnLst/>
              <a:rect l="l" t="t" r="r" b="b"/>
              <a:pathLst>
                <a:path w="245110" h="2030729">
                  <a:moveTo>
                    <a:pt x="34848" y="57899"/>
                  </a:moveTo>
                  <a:lnTo>
                    <a:pt x="34848" y="2030704"/>
                  </a:lnTo>
                  <a:lnTo>
                    <a:pt x="63207" y="2030704"/>
                  </a:lnTo>
                  <a:lnTo>
                    <a:pt x="63207" y="0"/>
                  </a:lnTo>
                </a:path>
                <a:path w="245110" h="2030729">
                  <a:moveTo>
                    <a:pt x="60121" y="38100"/>
                  </a:moveTo>
                  <a:lnTo>
                    <a:pt x="60121" y="0"/>
                  </a:lnTo>
                  <a:lnTo>
                    <a:pt x="0" y="0"/>
                  </a:lnTo>
                  <a:lnTo>
                    <a:pt x="0" y="57899"/>
                  </a:lnTo>
                  <a:lnTo>
                    <a:pt x="34848" y="57899"/>
                  </a:lnTo>
                  <a:lnTo>
                    <a:pt x="34848" y="38100"/>
                  </a:lnTo>
                  <a:lnTo>
                    <a:pt x="60121" y="38100"/>
                  </a:lnTo>
                  <a:close/>
                </a:path>
                <a:path w="245110" h="2030729">
                  <a:moveTo>
                    <a:pt x="97040" y="37757"/>
                  </a:moveTo>
                  <a:lnTo>
                    <a:pt x="63192" y="37757"/>
                  </a:lnTo>
                  <a:lnTo>
                    <a:pt x="63192" y="117360"/>
                  </a:lnTo>
                  <a:lnTo>
                    <a:pt x="97040" y="117360"/>
                  </a:lnTo>
                  <a:lnTo>
                    <a:pt x="97040" y="37757"/>
                  </a:lnTo>
                  <a:close/>
                </a:path>
                <a:path w="245110" h="2030729">
                  <a:moveTo>
                    <a:pt x="245021" y="37757"/>
                  </a:moveTo>
                  <a:lnTo>
                    <a:pt x="63182" y="37757"/>
                  </a:lnTo>
                  <a:lnTo>
                    <a:pt x="63182" y="8864"/>
                  </a:lnTo>
                  <a:lnTo>
                    <a:pt x="245021" y="8864"/>
                  </a:lnTo>
                  <a:lnTo>
                    <a:pt x="245021" y="37757"/>
                  </a:lnTo>
                  <a:close/>
                </a:path>
              </a:pathLst>
            </a:custGeom>
            <a:ln w="60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5409097" y="7338314"/>
              <a:ext cx="26670" cy="977265"/>
            </a:xfrm>
            <a:custGeom>
              <a:avLst/>
              <a:gdLst/>
              <a:ahLst/>
              <a:cxnLst/>
              <a:rect l="l" t="t" r="r" b="b"/>
              <a:pathLst>
                <a:path w="26670" h="977265">
                  <a:moveTo>
                    <a:pt x="5179" y="969505"/>
                  </a:moveTo>
                  <a:lnTo>
                    <a:pt x="0" y="969505"/>
                  </a:lnTo>
                  <a:lnTo>
                    <a:pt x="0" y="923770"/>
                  </a:lnTo>
                  <a:lnTo>
                    <a:pt x="5179" y="923770"/>
                  </a:lnTo>
                  <a:lnTo>
                    <a:pt x="5179" y="969505"/>
                  </a:lnTo>
                  <a:close/>
                </a:path>
                <a:path w="26670" h="977265">
                  <a:moveTo>
                    <a:pt x="26591" y="969505"/>
                  </a:moveTo>
                  <a:lnTo>
                    <a:pt x="21392" y="969505"/>
                  </a:lnTo>
                  <a:lnTo>
                    <a:pt x="21392" y="923770"/>
                  </a:lnTo>
                  <a:lnTo>
                    <a:pt x="26591" y="923770"/>
                  </a:lnTo>
                  <a:lnTo>
                    <a:pt x="26591" y="969505"/>
                  </a:lnTo>
                  <a:close/>
                </a:path>
                <a:path w="26670" h="977265">
                  <a:moveTo>
                    <a:pt x="21346" y="977087"/>
                  </a:moveTo>
                  <a:lnTo>
                    <a:pt x="5218" y="977087"/>
                  </a:lnTo>
                  <a:lnTo>
                    <a:pt x="5218" y="911235"/>
                  </a:lnTo>
                  <a:lnTo>
                    <a:pt x="21346" y="911235"/>
                  </a:lnTo>
                  <a:lnTo>
                    <a:pt x="21346" y="977087"/>
                  </a:lnTo>
                  <a:close/>
                </a:path>
                <a:path w="26670" h="977265">
                  <a:moveTo>
                    <a:pt x="15199" y="921600"/>
                  </a:moveTo>
                  <a:lnTo>
                    <a:pt x="11364" y="921600"/>
                  </a:lnTo>
                  <a:lnTo>
                    <a:pt x="11364" y="911227"/>
                  </a:lnTo>
                  <a:lnTo>
                    <a:pt x="15199" y="911227"/>
                  </a:lnTo>
                  <a:lnTo>
                    <a:pt x="15199" y="921600"/>
                  </a:lnTo>
                  <a:close/>
                </a:path>
                <a:path w="26670" h="977265">
                  <a:moveTo>
                    <a:pt x="15199" y="977087"/>
                  </a:moveTo>
                  <a:lnTo>
                    <a:pt x="11364" y="977087"/>
                  </a:lnTo>
                  <a:lnTo>
                    <a:pt x="11364" y="966708"/>
                  </a:lnTo>
                  <a:lnTo>
                    <a:pt x="15199" y="966708"/>
                  </a:lnTo>
                  <a:lnTo>
                    <a:pt x="15199" y="977087"/>
                  </a:lnTo>
                  <a:close/>
                </a:path>
                <a:path w="26670" h="977265">
                  <a:moveTo>
                    <a:pt x="16774" y="966711"/>
                  </a:moveTo>
                  <a:lnTo>
                    <a:pt x="9789" y="966711"/>
                  </a:lnTo>
                  <a:lnTo>
                    <a:pt x="9789" y="921601"/>
                  </a:lnTo>
                  <a:lnTo>
                    <a:pt x="16774" y="921601"/>
                  </a:lnTo>
                  <a:lnTo>
                    <a:pt x="16774" y="966711"/>
                  </a:lnTo>
                  <a:close/>
                </a:path>
                <a:path w="26670" h="977265">
                  <a:moveTo>
                    <a:pt x="5966" y="0"/>
                  </a:moveTo>
                  <a:lnTo>
                    <a:pt x="5966" y="386562"/>
                  </a:lnTo>
                </a:path>
                <a:path w="26670" h="977265">
                  <a:moveTo>
                    <a:pt x="20609" y="0"/>
                  </a:moveTo>
                  <a:lnTo>
                    <a:pt x="20609" y="386562"/>
                  </a:lnTo>
                </a:path>
                <a:path w="26670" h="977265">
                  <a:moveTo>
                    <a:pt x="5966" y="14211"/>
                  </a:moveTo>
                  <a:lnTo>
                    <a:pt x="20609" y="14211"/>
                  </a:lnTo>
                </a:path>
                <a:path w="26670" h="977265">
                  <a:moveTo>
                    <a:pt x="5966" y="372503"/>
                  </a:moveTo>
                  <a:lnTo>
                    <a:pt x="20609" y="37250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8" name="object 17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353507" y="7995990"/>
              <a:ext cx="84556" cy="190480"/>
            </a:xfrm>
            <a:prstGeom prst="rect">
              <a:avLst/>
            </a:prstGeom>
          </p:spPr>
        </p:pic>
        <p:sp>
          <p:nvSpPr>
            <p:cNvPr id="179" name="object 179"/>
            <p:cNvSpPr/>
            <p:nvPr/>
          </p:nvSpPr>
          <p:spPr>
            <a:xfrm>
              <a:off x="5443080" y="8262850"/>
              <a:ext cx="4445" cy="48895"/>
            </a:xfrm>
            <a:custGeom>
              <a:avLst/>
              <a:gdLst/>
              <a:ahLst/>
              <a:cxnLst/>
              <a:rect l="l" t="t" r="r" b="b"/>
              <a:pathLst>
                <a:path w="4445" h="48895">
                  <a:moveTo>
                    <a:pt x="4306" y="48741"/>
                  </a:moveTo>
                  <a:lnTo>
                    <a:pt x="0" y="48741"/>
                  </a:lnTo>
                  <a:lnTo>
                    <a:pt x="0" y="0"/>
                  </a:lnTo>
                  <a:lnTo>
                    <a:pt x="4306" y="0"/>
                  </a:lnTo>
                  <a:lnTo>
                    <a:pt x="4306" y="4874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5436553" y="7839608"/>
              <a:ext cx="34290" cy="267335"/>
            </a:xfrm>
            <a:custGeom>
              <a:avLst/>
              <a:gdLst/>
              <a:ahLst/>
              <a:cxnLst/>
              <a:rect l="l" t="t" r="r" b="b"/>
              <a:pathLst>
                <a:path w="34289" h="267334">
                  <a:moveTo>
                    <a:pt x="19634" y="0"/>
                  </a:moveTo>
                  <a:lnTo>
                    <a:pt x="0" y="0"/>
                  </a:lnTo>
                  <a:lnTo>
                    <a:pt x="0" y="19570"/>
                  </a:lnTo>
                  <a:lnTo>
                    <a:pt x="19634" y="19570"/>
                  </a:lnTo>
                  <a:lnTo>
                    <a:pt x="21996" y="19570"/>
                  </a:lnTo>
                  <a:lnTo>
                    <a:pt x="23926" y="21615"/>
                  </a:lnTo>
                  <a:lnTo>
                    <a:pt x="23926" y="24142"/>
                  </a:lnTo>
                  <a:lnTo>
                    <a:pt x="23926" y="243141"/>
                  </a:lnTo>
                  <a:lnTo>
                    <a:pt x="23926" y="245668"/>
                  </a:lnTo>
                  <a:lnTo>
                    <a:pt x="21996" y="247713"/>
                  </a:lnTo>
                  <a:lnTo>
                    <a:pt x="19634" y="247713"/>
                  </a:lnTo>
                  <a:lnTo>
                    <a:pt x="0" y="247713"/>
                  </a:lnTo>
                  <a:lnTo>
                    <a:pt x="0" y="267284"/>
                  </a:lnTo>
                  <a:lnTo>
                    <a:pt x="19634" y="267284"/>
                  </a:lnTo>
                  <a:lnTo>
                    <a:pt x="27686" y="267284"/>
                  </a:lnTo>
                  <a:lnTo>
                    <a:pt x="34226" y="260311"/>
                  </a:lnTo>
                  <a:lnTo>
                    <a:pt x="34226" y="251701"/>
                  </a:lnTo>
                  <a:lnTo>
                    <a:pt x="34226" y="15557"/>
                  </a:lnTo>
                  <a:lnTo>
                    <a:pt x="34226" y="6972"/>
                  </a:lnTo>
                  <a:lnTo>
                    <a:pt x="27686" y="0"/>
                  </a:lnTo>
                  <a:lnTo>
                    <a:pt x="19634" y="0"/>
                  </a:lnTo>
                  <a:close/>
                </a:path>
              </a:pathLst>
            </a:custGeom>
            <a:ln w="60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4393502" y="9011615"/>
              <a:ext cx="2588260" cy="332105"/>
            </a:xfrm>
            <a:custGeom>
              <a:avLst/>
              <a:gdLst/>
              <a:ahLst/>
              <a:cxnLst/>
              <a:rect l="l" t="t" r="r" b="b"/>
              <a:pathLst>
                <a:path w="2588259" h="332104">
                  <a:moveTo>
                    <a:pt x="19519" y="272034"/>
                  </a:moveTo>
                  <a:lnTo>
                    <a:pt x="0" y="272034"/>
                  </a:lnTo>
                  <a:lnTo>
                    <a:pt x="0" y="326631"/>
                  </a:lnTo>
                  <a:lnTo>
                    <a:pt x="5829" y="326631"/>
                  </a:lnTo>
                  <a:lnTo>
                    <a:pt x="5829" y="301840"/>
                  </a:lnTo>
                  <a:lnTo>
                    <a:pt x="18592" y="301840"/>
                  </a:lnTo>
                  <a:lnTo>
                    <a:pt x="18592" y="296557"/>
                  </a:lnTo>
                  <a:lnTo>
                    <a:pt x="5829" y="296557"/>
                  </a:lnTo>
                  <a:lnTo>
                    <a:pt x="5829" y="277456"/>
                  </a:lnTo>
                  <a:lnTo>
                    <a:pt x="19519" y="277456"/>
                  </a:lnTo>
                  <a:lnTo>
                    <a:pt x="19519" y="272034"/>
                  </a:lnTo>
                  <a:close/>
                </a:path>
                <a:path w="2588259" h="332104">
                  <a:moveTo>
                    <a:pt x="39179" y="286854"/>
                  </a:moveTo>
                  <a:lnTo>
                    <a:pt x="38798" y="286854"/>
                  </a:lnTo>
                  <a:lnTo>
                    <a:pt x="38417" y="286778"/>
                  </a:lnTo>
                  <a:lnTo>
                    <a:pt x="34544" y="286778"/>
                  </a:lnTo>
                  <a:lnTo>
                    <a:pt x="31432" y="289852"/>
                  </a:lnTo>
                  <a:lnTo>
                    <a:pt x="30213" y="293573"/>
                  </a:lnTo>
                  <a:lnTo>
                    <a:pt x="30073" y="293573"/>
                  </a:lnTo>
                  <a:lnTo>
                    <a:pt x="29756" y="287426"/>
                  </a:lnTo>
                  <a:lnTo>
                    <a:pt x="24511" y="287426"/>
                  </a:lnTo>
                  <a:lnTo>
                    <a:pt x="24587" y="290322"/>
                  </a:lnTo>
                  <a:lnTo>
                    <a:pt x="24815" y="294220"/>
                  </a:lnTo>
                  <a:lnTo>
                    <a:pt x="24815" y="297561"/>
                  </a:lnTo>
                  <a:lnTo>
                    <a:pt x="24815" y="326618"/>
                  </a:lnTo>
                  <a:lnTo>
                    <a:pt x="30670" y="326618"/>
                  </a:lnTo>
                  <a:lnTo>
                    <a:pt x="30670" y="303618"/>
                  </a:lnTo>
                  <a:lnTo>
                    <a:pt x="30746" y="302399"/>
                  </a:lnTo>
                  <a:lnTo>
                    <a:pt x="31521" y="296811"/>
                  </a:lnTo>
                  <a:lnTo>
                    <a:pt x="34226" y="293166"/>
                  </a:lnTo>
                  <a:lnTo>
                    <a:pt x="38798" y="293166"/>
                  </a:lnTo>
                  <a:lnTo>
                    <a:pt x="39179" y="293243"/>
                  </a:lnTo>
                  <a:lnTo>
                    <a:pt x="39179" y="286854"/>
                  </a:lnTo>
                  <a:close/>
                </a:path>
                <a:path w="2588259" h="332104">
                  <a:moveTo>
                    <a:pt x="65239" y="293331"/>
                  </a:moveTo>
                  <a:lnTo>
                    <a:pt x="63982" y="291795"/>
                  </a:lnTo>
                  <a:lnTo>
                    <a:pt x="59905" y="286778"/>
                  </a:lnTo>
                  <a:lnTo>
                    <a:pt x="59309" y="286778"/>
                  </a:lnTo>
                  <a:lnTo>
                    <a:pt x="59309" y="301028"/>
                  </a:lnTo>
                  <a:lnTo>
                    <a:pt x="59258" y="313512"/>
                  </a:lnTo>
                  <a:lnTo>
                    <a:pt x="58318" y="322338"/>
                  </a:lnTo>
                  <a:lnTo>
                    <a:pt x="47980" y="322338"/>
                  </a:lnTo>
                  <a:lnTo>
                    <a:pt x="46926" y="313512"/>
                  </a:lnTo>
                  <a:lnTo>
                    <a:pt x="46926" y="301028"/>
                  </a:lnTo>
                  <a:lnTo>
                    <a:pt x="47917" y="291795"/>
                  </a:lnTo>
                  <a:lnTo>
                    <a:pt x="58318" y="291795"/>
                  </a:lnTo>
                  <a:lnTo>
                    <a:pt x="59309" y="301028"/>
                  </a:lnTo>
                  <a:lnTo>
                    <a:pt x="59309" y="286778"/>
                  </a:lnTo>
                  <a:lnTo>
                    <a:pt x="47078" y="286778"/>
                  </a:lnTo>
                  <a:lnTo>
                    <a:pt x="41084" y="292760"/>
                  </a:lnTo>
                  <a:lnTo>
                    <a:pt x="41084" y="320865"/>
                  </a:lnTo>
                  <a:lnTo>
                    <a:pt x="46405" y="327279"/>
                  </a:lnTo>
                  <a:lnTo>
                    <a:pt x="58635" y="327279"/>
                  </a:lnTo>
                  <a:lnTo>
                    <a:pt x="65024" y="322338"/>
                  </a:lnTo>
                  <a:lnTo>
                    <a:pt x="65239" y="322173"/>
                  </a:lnTo>
                  <a:lnTo>
                    <a:pt x="65239" y="293331"/>
                  </a:lnTo>
                  <a:close/>
                </a:path>
                <a:path w="2588259" h="332104">
                  <a:moveTo>
                    <a:pt x="94310" y="290817"/>
                  </a:moveTo>
                  <a:lnTo>
                    <a:pt x="90538" y="286778"/>
                  </a:lnTo>
                  <a:lnTo>
                    <a:pt x="81572" y="286778"/>
                  </a:lnTo>
                  <a:lnTo>
                    <a:pt x="78587" y="288975"/>
                  </a:lnTo>
                  <a:lnTo>
                    <a:pt x="77000" y="292138"/>
                  </a:lnTo>
                  <a:lnTo>
                    <a:pt x="76860" y="292138"/>
                  </a:lnTo>
                  <a:lnTo>
                    <a:pt x="76555" y="287426"/>
                  </a:lnTo>
                  <a:lnTo>
                    <a:pt x="71462" y="287426"/>
                  </a:lnTo>
                  <a:lnTo>
                    <a:pt x="71526" y="290588"/>
                  </a:lnTo>
                  <a:lnTo>
                    <a:pt x="71767" y="292938"/>
                  </a:lnTo>
                  <a:lnTo>
                    <a:pt x="71767" y="297561"/>
                  </a:lnTo>
                  <a:lnTo>
                    <a:pt x="71767" y="326618"/>
                  </a:lnTo>
                  <a:lnTo>
                    <a:pt x="77609" y="326618"/>
                  </a:lnTo>
                  <a:lnTo>
                    <a:pt x="77609" y="300621"/>
                  </a:lnTo>
                  <a:lnTo>
                    <a:pt x="77685" y="299402"/>
                  </a:lnTo>
                  <a:lnTo>
                    <a:pt x="77838" y="298424"/>
                  </a:lnTo>
                  <a:lnTo>
                    <a:pt x="78587" y="294220"/>
                  </a:lnTo>
                  <a:lnTo>
                    <a:pt x="80949" y="292036"/>
                  </a:lnTo>
                  <a:lnTo>
                    <a:pt x="87655" y="292036"/>
                  </a:lnTo>
                  <a:lnTo>
                    <a:pt x="88480" y="296748"/>
                  </a:lnTo>
                  <a:lnTo>
                    <a:pt x="88480" y="326618"/>
                  </a:lnTo>
                  <a:lnTo>
                    <a:pt x="94310" y="326618"/>
                  </a:lnTo>
                  <a:lnTo>
                    <a:pt x="94310" y="290817"/>
                  </a:lnTo>
                  <a:close/>
                </a:path>
                <a:path w="2588259" h="332104">
                  <a:moveTo>
                    <a:pt x="116268" y="287426"/>
                  </a:moveTo>
                  <a:lnTo>
                    <a:pt x="109207" y="287426"/>
                  </a:lnTo>
                  <a:lnTo>
                    <a:pt x="109207" y="277050"/>
                  </a:lnTo>
                  <a:lnTo>
                    <a:pt x="103365" y="278841"/>
                  </a:lnTo>
                  <a:lnTo>
                    <a:pt x="103365" y="287426"/>
                  </a:lnTo>
                  <a:lnTo>
                    <a:pt x="98856" y="287426"/>
                  </a:lnTo>
                  <a:lnTo>
                    <a:pt x="98856" y="292201"/>
                  </a:lnTo>
                  <a:lnTo>
                    <a:pt x="103365" y="292201"/>
                  </a:lnTo>
                  <a:lnTo>
                    <a:pt x="103365" y="320306"/>
                  </a:lnTo>
                  <a:lnTo>
                    <a:pt x="104114" y="322973"/>
                  </a:lnTo>
                  <a:lnTo>
                    <a:pt x="105562" y="324764"/>
                  </a:lnTo>
                  <a:lnTo>
                    <a:pt x="106997" y="326466"/>
                  </a:lnTo>
                  <a:lnTo>
                    <a:pt x="109054" y="327113"/>
                  </a:lnTo>
                  <a:lnTo>
                    <a:pt x="113233" y="327113"/>
                  </a:lnTo>
                  <a:lnTo>
                    <a:pt x="114604" y="326872"/>
                  </a:lnTo>
                  <a:lnTo>
                    <a:pt x="115658" y="326466"/>
                  </a:lnTo>
                  <a:lnTo>
                    <a:pt x="115430" y="321703"/>
                  </a:lnTo>
                  <a:lnTo>
                    <a:pt x="114731" y="321843"/>
                  </a:lnTo>
                  <a:lnTo>
                    <a:pt x="113982" y="321932"/>
                  </a:lnTo>
                  <a:lnTo>
                    <a:pt x="110959" y="321932"/>
                  </a:lnTo>
                  <a:lnTo>
                    <a:pt x="109207" y="320548"/>
                  </a:lnTo>
                  <a:lnTo>
                    <a:pt x="109207" y="292201"/>
                  </a:lnTo>
                  <a:lnTo>
                    <a:pt x="116268" y="292201"/>
                  </a:lnTo>
                  <a:lnTo>
                    <a:pt x="116268" y="287426"/>
                  </a:lnTo>
                  <a:close/>
                </a:path>
                <a:path w="2588259" h="332104">
                  <a:moveTo>
                    <a:pt x="154241" y="321195"/>
                  </a:moveTo>
                  <a:lnTo>
                    <a:pt x="139661" y="321195"/>
                  </a:lnTo>
                  <a:lnTo>
                    <a:pt x="139661" y="300710"/>
                  </a:lnTo>
                  <a:lnTo>
                    <a:pt x="152501" y="300710"/>
                  </a:lnTo>
                  <a:lnTo>
                    <a:pt x="152501" y="295440"/>
                  </a:lnTo>
                  <a:lnTo>
                    <a:pt x="139661" y="295440"/>
                  </a:lnTo>
                  <a:lnTo>
                    <a:pt x="139661" y="277444"/>
                  </a:lnTo>
                  <a:lnTo>
                    <a:pt x="153339" y="277444"/>
                  </a:lnTo>
                  <a:lnTo>
                    <a:pt x="153339" y="272021"/>
                  </a:lnTo>
                  <a:lnTo>
                    <a:pt x="133807" y="272021"/>
                  </a:lnTo>
                  <a:lnTo>
                    <a:pt x="133807" y="326618"/>
                  </a:lnTo>
                  <a:lnTo>
                    <a:pt x="154241" y="326618"/>
                  </a:lnTo>
                  <a:lnTo>
                    <a:pt x="154241" y="321195"/>
                  </a:lnTo>
                  <a:close/>
                </a:path>
                <a:path w="2588259" h="332104">
                  <a:moveTo>
                    <a:pt x="165455" y="270560"/>
                  </a:moveTo>
                  <a:lnTo>
                    <a:pt x="159626" y="270560"/>
                  </a:lnTo>
                  <a:lnTo>
                    <a:pt x="159626" y="326618"/>
                  </a:lnTo>
                  <a:lnTo>
                    <a:pt x="165455" y="326618"/>
                  </a:lnTo>
                  <a:lnTo>
                    <a:pt x="165455" y="270560"/>
                  </a:lnTo>
                  <a:close/>
                </a:path>
                <a:path w="2588259" h="332104">
                  <a:moveTo>
                    <a:pt x="195414" y="302971"/>
                  </a:moveTo>
                  <a:lnTo>
                    <a:pt x="195376" y="295122"/>
                  </a:lnTo>
                  <a:lnTo>
                    <a:pt x="194157" y="291630"/>
                  </a:lnTo>
                  <a:lnTo>
                    <a:pt x="192455" y="286778"/>
                  </a:lnTo>
                  <a:lnTo>
                    <a:pt x="189953" y="286778"/>
                  </a:lnTo>
                  <a:lnTo>
                    <a:pt x="189953" y="295122"/>
                  </a:lnTo>
                  <a:lnTo>
                    <a:pt x="189776" y="302971"/>
                  </a:lnTo>
                  <a:lnTo>
                    <a:pt x="178320" y="302971"/>
                  </a:lnTo>
                  <a:lnTo>
                    <a:pt x="178536" y="297624"/>
                  </a:lnTo>
                  <a:lnTo>
                    <a:pt x="180505" y="291630"/>
                  </a:lnTo>
                  <a:lnTo>
                    <a:pt x="187121" y="291630"/>
                  </a:lnTo>
                  <a:lnTo>
                    <a:pt x="189953" y="295122"/>
                  </a:lnTo>
                  <a:lnTo>
                    <a:pt x="189953" y="286778"/>
                  </a:lnTo>
                  <a:lnTo>
                    <a:pt x="177558" y="286778"/>
                  </a:lnTo>
                  <a:lnTo>
                    <a:pt x="172542" y="294703"/>
                  </a:lnTo>
                  <a:lnTo>
                    <a:pt x="172631" y="319582"/>
                  </a:lnTo>
                  <a:lnTo>
                    <a:pt x="177088" y="327113"/>
                  </a:lnTo>
                  <a:lnTo>
                    <a:pt x="188798" y="327113"/>
                  </a:lnTo>
                  <a:lnTo>
                    <a:pt x="191909" y="326453"/>
                  </a:lnTo>
                  <a:lnTo>
                    <a:pt x="193967" y="325247"/>
                  </a:lnTo>
                  <a:lnTo>
                    <a:pt x="193357" y="322160"/>
                  </a:lnTo>
                  <a:lnTo>
                    <a:pt x="193065" y="320624"/>
                  </a:lnTo>
                  <a:lnTo>
                    <a:pt x="191604" y="321525"/>
                  </a:lnTo>
                  <a:lnTo>
                    <a:pt x="189484" y="322160"/>
                  </a:lnTo>
                  <a:lnTo>
                    <a:pt x="182727" y="322160"/>
                  </a:lnTo>
                  <a:lnTo>
                    <a:pt x="178320" y="319582"/>
                  </a:lnTo>
                  <a:lnTo>
                    <a:pt x="178231" y="307581"/>
                  </a:lnTo>
                  <a:lnTo>
                    <a:pt x="195338" y="307581"/>
                  </a:lnTo>
                  <a:lnTo>
                    <a:pt x="195414" y="302971"/>
                  </a:lnTo>
                  <a:close/>
                </a:path>
                <a:path w="2588259" h="332104">
                  <a:moveTo>
                    <a:pt x="222973" y="287426"/>
                  </a:moveTo>
                  <a:lnTo>
                    <a:pt x="217195" y="287426"/>
                  </a:lnTo>
                  <a:lnTo>
                    <a:pt x="212636" y="309448"/>
                  </a:lnTo>
                  <a:lnTo>
                    <a:pt x="212115" y="312432"/>
                  </a:lnTo>
                  <a:lnTo>
                    <a:pt x="211493" y="315760"/>
                  </a:lnTo>
                  <a:lnTo>
                    <a:pt x="211112" y="319011"/>
                  </a:lnTo>
                  <a:lnTo>
                    <a:pt x="210896" y="319011"/>
                  </a:lnTo>
                  <a:lnTo>
                    <a:pt x="210439" y="315607"/>
                  </a:lnTo>
                  <a:lnTo>
                    <a:pt x="209829" y="312140"/>
                  </a:lnTo>
                  <a:lnTo>
                    <a:pt x="209296" y="309448"/>
                  </a:lnTo>
                  <a:lnTo>
                    <a:pt x="204660" y="287426"/>
                  </a:lnTo>
                  <a:lnTo>
                    <a:pt x="198577" y="287426"/>
                  </a:lnTo>
                  <a:lnTo>
                    <a:pt x="208165" y="326618"/>
                  </a:lnTo>
                  <a:lnTo>
                    <a:pt x="213410" y="326618"/>
                  </a:lnTo>
                  <a:lnTo>
                    <a:pt x="222973" y="287426"/>
                  </a:lnTo>
                  <a:close/>
                </a:path>
                <a:path w="2588259" h="332104">
                  <a:moveTo>
                    <a:pt x="247218" y="326618"/>
                  </a:moveTo>
                  <a:lnTo>
                    <a:pt x="246837" y="324116"/>
                  </a:lnTo>
                  <a:lnTo>
                    <a:pt x="246837" y="322503"/>
                  </a:lnTo>
                  <a:lnTo>
                    <a:pt x="246837" y="306374"/>
                  </a:lnTo>
                  <a:lnTo>
                    <a:pt x="246837" y="291960"/>
                  </a:lnTo>
                  <a:lnTo>
                    <a:pt x="246672" y="291706"/>
                  </a:lnTo>
                  <a:lnTo>
                    <a:pt x="243636" y="286778"/>
                  </a:lnTo>
                  <a:lnTo>
                    <a:pt x="241046" y="286778"/>
                  </a:lnTo>
                  <a:lnTo>
                    <a:pt x="241046" y="306374"/>
                  </a:lnTo>
                  <a:lnTo>
                    <a:pt x="241046" y="315785"/>
                  </a:lnTo>
                  <a:lnTo>
                    <a:pt x="240893" y="316509"/>
                  </a:lnTo>
                  <a:lnTo>
                    <a:pt x="240207" y="320395"/>
                  </a:lnTo>
                  <a:lnTo>
                    <a:pt x="238010" y="322402"/>
                  </a:lnTo>
                  <a:lnTo>
                    <a:pt x="233362" y="322402"/>
                  </a:lnTo>
                  <a:lnTo>
                    <a:pt x="230949" y="320560"/>
                  </a:lnTo>
                  <a:lnTo>
                    <a:pt x="230949" y="306946"/>
                  </a:lnTo>
                  <a:lnTo>
                    <a:pt x="238010" y="306374"/>
                  </a:lnTo>
                  <a:lnTo>
                    <a:pt x="241046" y="306374"/>
                  </a:lnTo>
                  <a:lnTo>
                    <a:pt x="241046" y="286778"/>
                  </a:lnTo>
                  <a:lnTo>
                    <a:pt x="232613" y="286778"/>
                  </a:lnTo>
                  <a:lnTo>
                    <a:pt x="229196" y="288150"/>
                  </a:lnTo>
                  <a:lnTo>
                    <a:pt x="227672" y="289369"/>
                  </a:lnTo>
                  <a:lnTo>
                    <a:pt x="228968" y="293738"/>
                  </a:lnTo>
                  <a:lnTo>
                    <a:pt x="230708" y="292531"/>
                  </a:lnTo>
                  <a:lnTo>
                    <a:pt x="232765" y="291706"/>
                  </a:lnTo>
                  <a:lnTo>
                    <a:pt x="239687" y="291706"/>
                  </a:lnTo>
                  <a:lnTo>
                    <a:pt x="240893" y="295351"/>
                  </a:lnTo>
                  <a:lnTo>
                    <a:pt x="240893" y="301828"/>
                  </a:lnTo>
                  <a:lnTo>
                    <a:pt x="232613" y="301917"/>
                  </a:lnTo>
                  <a:lnTo>
                    <a:pt x="225247" y="306285"/>
                  </a:lnTo>
                  <a:lnTo>
                    <a:pt x="225247" y="322808"/>
                  </a:lnTo>
                  <a:lnTo>
                    <a:pt x="229044" y="327279"/>
                  </a:lnTo>
                  <a:lnTo>
                    <a:pt x="237109" y="327279"/>
                  </a:lnTo>
                  <a:lnTo>
                    <a:pt x="239687" y="325475"/>
                  </a:lnTo>
                  <a:lnTo>
                    <a:pt x="241274" y="322503"/>
                  </a:lnTo>
                  <a:lnTo>
                    <a:pt x="241503" y="322503"/>
                  </a:lnTo>
                  <a:lnTo>
                    <a:pt x="241884" y="326618"/>
                  </a:lnTo>
                  <a:lnTo>
                    <a:pt x="247218" y="326618"/>
                  </a:lnTo>
                  <a:close/>
                </a:path>
                <a:path w="2588259" h="332104">
                  <a:moveTo>
                    <a:pt x="268541" y="287426"/>
                  </a:moveTo>
                  <a:lnTo>
                    <a:pt x="261480" y="287426"/>
                  </a:lnTo>
                  <a:lnTo>
                    <a:pt x="261480" y="277050"/>
                  </a:lnTo>
                  <a:lnTo>
                    <a:pt x="255638" y="278841"/>
                  </a:lnTo>
                  <a:lnTo>
                    <a:pt x="255638" y="287426"/>
                  </a:lnTo>
                  <a:lnTo>
                    <a:pt x="251129" y="287426"/>
                  </a:lnTo>
                  <a:lnTo>
                    <a:pt x="251129" y="292201"/>
                  </a:lnTo>
                  <a:lnTo>
                    <a:pt x="255638" y="292201"/>
                  </a:lnTo>
                  <a:lnTo>
                    <a:pt x="255638" y="320306"/>
                  </a:lnTo>
                  <a:lnTo>
                    <a:pt x="256387" y="322973"/>
                  </a:lnTo>
                  <a:lnTo>
                    <a:pt x="257835" y="324764"/>
                  </a:lnTo>
                  <a:lnTo>
                    <a:pt x="259270" y="326466"/>
                  </a:lnTo>
                  <a:lnTo>
                    <a:pt x="261327" y="327113"/>
                  </a:lnTo>
                  <a:lnTo>
                    <a:pt x="265506" y="327113"/>
                  </a:lnTo>
                  <a:lnTo>
                    <a:pt x="266877" y="326872"/>
                  </a:lnTo>
                  <a:lnTo>
                    <a:pt x="267931" y="326466"/>
                  </a:lnTo>
                  <a:lnTo>
                    <a:pt x="267703" y="321703"/>
                  </a:lnTo>
                  <a:lnTo>
                    <a:pt x="267017" y="321843"/>
                  </a:lnTo>
                  <a:lnTo>
                    <a:pt x="266268" y="321932"/>
                  </a:lnTo>
                  <a:lnTo>
                    <a:pt x="263232" y="321932"/>
                  </a:lnTo>
                  <a:lnTo>
                    <a:pt x="261480" y="320548"/>
                  </a:lnTo>
                  <a:lnTo>
                    <a:pt x="261480" y="292201"/>
                  </a:lnTo>
                  <a:lnTo>
                    <a:pt x="268541" y="292201"/>
                  </a:lnTo>
                  <a:lnTo>
                    <a:pt x="268541" y="287426"/>
                  </a:lnTo>
                  <a:close/>
                </a:path>
                <a:path w="2588259" h="332104">
                  <a:moveTo>
                    <a:pt x="279552" y="287413"/>
                  </a:moveTo>
                  <a:lnTo>
                    <a:pt x="273710" y="287413"/>
                  </a:lnTo>
                  <a:lnTo>
                    <a:pt x="273710" y="326618"/>
                  </a:lnTo>
                  <a:lnTo>
                    <a:pt x="279552" y="326618"/>
                  </a:lnTo>
                  <a:lnTo>
                    <a:pt x="279552" y="287413"/>
                  </a:lnTo>
                  <a:close/>
                </a:path>
                <a:path w="2588259" h="332104">
                  <a:moveTo>
                    <a:pt x="280085" y="279717"/>
                  </a:moveTo>
                  <a:lnTo>
                    <a:pt x="280009" y="274866"/>
                  </a:lnTo>
                  <a:lnTo>
                    <a:pt x="278625" y="273240"/>
                  </a:lnTo>
                  <a:lnTo>
                    <a:pt x="274599" y="273240"/>
                  </a:lnTo>
                  <a:lnTo>
                    <a:pt x="273088" y="274866"/>
                  </a:lnTo>
                  <a:lnTo>
                    <a:pt x="273088" y="279717"/>
                  </a:lnTo>
                  <a:lnTo>
                    <a:pt x="274548" y="281330"/>
                  </a:lnTo>
                  <a:lnTo>
                    <a:pt x="278625" y="281330"/>
                  </a:lnTo>
                  <a:lnTo>
                    <a:pt x="280085" y="279717"/>
                  </a:lnTo>
                  <a:close/>
                </a:path>
                <a:path w="2588259" h="332104">
                  <a:moveTo>
                    <a:pt x="310248" y="293331"/>
                  </a:moveTo>
                  <a:lnTo>
                    <a:pt x="308991" y="291795"/>
                  </a:lnTo>
                  <a:lnTo>
                    <a:pt x="304914" y="286778"/>
                  </a:lnTo>
                  <a:lnTo>
                    <a:pt x="304304" y="286778"/>
                  </a:lnTo>
                  <a:lnTo>
                    <a:pt x="304304" y="301028"/>
                  </a:lnTo>
                  <a:lnTo>
                    <a:pt x="304253" y="313512"/>
                  </a:lnTo>
                  <a:lnTo>
                    <a:pt x="303314" y="322338"/>
                  </a:lnTo>
                  <a:lnTo>
                    <a:pt x="293001" y="322338"/>
                  </a:lnTo>
                  <a:lnTo>
                    <a:pt x="291934" y="313512"/>
                  </a:lnTo>
                  <a:lnTo>
                    <a:pt x="291934" y="301028"/>
                  </a:lnTo>
                  <a:lnTo>
                    <a:pt x="292925" y="291795"/>
                  </a:lnTo>
                  <a:lnTo>
                    <a:pt x="303314" y="291795"/>
                  </a:lnTo>
                  <a:lnTo>
                    <a:pt x="304304" y="301028"/>
                  </a:lnTo>
                  <a:lnTo>
                    <a:pt x="304304" y="286778"/>
                  </a:lnTo>
                  <a:lnTo>
                    <a:pt x="292087" y="286778"/>
                  </a:lnTo>
                  <a:lnTo>
                    <a:pt x="286092" y="292760"/>
                  </a:lnTo>
                  <a:lnTo>
                    <a:pt x="286092" y="320865"/>
                  </a:lnTo>
                  <a:lnTo>
                    <a:pt x="291401" y="327279"/>
                  </a:lnTo>
                  <a:lnTo>
                    <a:pt x="303631" y="327279"/>
                  </a:lnTo>
                  <a:lnTo>
                    <a:pt x="310032" y="322338"/>
                  </a:lnTo>
                  <a:lnTo>
                    <a:pt x="310248" y="322173"/>
                  </a:lnTo>
                  <a:lnTo>
                    <a:pt x="310248" y="293331"/>
                  </a:lnTo>
                  <a:close/>
                </a:path>
                <a:path w="2588259" h="332104">
                  <a:moveTo>
                    <a:pt x="339318" y="290817"/>
                  </a:moveTo>
                  <a:lnTo>
                    <a:pt x="335534" y="286778"/>
                  </a:lnTo>
                  <a:lnTo>
                    <a:pt x="326580" y="286778"/>
                  </a:lnTo>
                  <a:lnTo>
                    <a:pt x="323608" y="288975"/>
                  </a:lnTo>
                  <a:lnTo>
                    <a:pt x="322021" y="292138"/>
                  </a:lnTo>
                  <a:lnTo>
                    <a:pt x="321856" y="292138"/>
                  </a:lnTo>
                  <a:lnTo>
                    <a:pt x="321564" y="287426"/>
                  </a:lnTo>
                  <a:lnTo>
                    <a:pt x="316458" y="287426"/>
                  </a:lnTo>
                  <a:lnTo>
                    <a:pt x="316534" y="290588"/>
                  </a:lnTo>
                  <a:lnTo>
                    <a:pt x="316763" y="292938"/>
                  </a:lnTo>
                  <a:lnTo>
                    <a:pt x="316763" y="297561"/>
                  </a:lnTo>
                  <a:lnTo>
                    <a:pt x="316763" y="326618"/>
                  </a:lnTo>
                  <a:lnTo>
                    <a:pt x="322630" y="326618"/>
                  </a:lnTo>
                  <a:lnTo>
                    <a:pt x="322630" y="300621"/>
                  </a:lnTo>
                  <a:lnTo>
                    <a:pt x="322681" y="299402"/>
                  </a:lnTo>
                  <a:lnTo>
                    <a:pt x="322834" y="298424"/>
                  </a:lnTo>
                  <a:lnTo>
                    <a:pt x="323608" y="294220"/>
                  </a:lnTo>
                  <a:lnTo>
                    <a:pt x="325958" y="292036"/>
                  </a:lnTo>
                  <a:lnTo>
                    <a:pt x="332651" y="292036"/>
                  </a:lnTo>
                  <a:lnTo>
                    <a:pt x="333489" y="296748"/>
                  </a:lnTo>
                  <a:lnTo>
                    <a:pt x="333489" y="326618"/>
                  </a:lnTo>
                  <a:lnTo>
                    <a:pt x="339318" y="326618"/>
                  </a:lnTo>
                  <a:lnTo>
                    <a:pt x="339318" y="290817"/>
                  </a:lnTo>
                  <a:close/>
                </a:path>
                <a:path w="2588259" h="332104">
                  <a:moveTo>
                    <a:pt x="943533" y="309397"/>
                  </a:moveTo>
                  <a:lnTo>
                    <a:pt x="940701" y="304177"/>
                  </a:lnTo>
                  <a:lnTo>
                    <a:pt x="934300" y="299389"/>
                  </a:lnTo>
                  <a:lnTo>
                    <a:pt x="929271" y="295516"/>
                  </a:lnTo>
                  <a:lnTo>
                    <a:pt x="926490" y="293331"/>
                  </a:lnTo>
                  <a:lnTo>
                    <a:pt x="926490" y="283832"/>
                  </a:lnTo>
                  <a:lnTo>
                    <a:pt x="928941" y="279615"/>
                  </a:lnTo>
                  <a:lnTo>
                    <a:pt x="936904" y="279615"/>
                  </a:lnTo>
                  <a:lnTo>
                    <a:pt x="939126" y="280530"/>
                  </a:lnTo>
                  <a:lnTo>
                    <a:pt x="940460" y="281559"/>
                  </a:lnTo>
                  <a:lnTo>
                    <a:pt x="941959" y="275983"/>
                  </a:lnTo>
                  <a:lnTo>
                    <a:pt x="940701" y="274993"/>
                  </a:lnTo>
                  <a:lnTo>
                    <a:pt x="937780" y="273888"/>
                  </a:lnTo>
                  <a:lnTo>
                    <a:pt x="926020" y="273888"/>
                  </a:lnTo>
                  <a:lnTo>
                    <a:pt x="920419" y="280212"/>
                  </a:lnTo>
                  <a:lnTo>
                    <a:pt x="920419" y="296113"/>
                  </a:lnTo>
                  <a:lnTo>
                    <a:pt x="926261" y="301409"/>
                  </a:lnTo>
                  <a:lnTo>
                    <a:pt x="930440" y="304533"/>
                  </a:lnTo>
                  <a:lnTo>
                    <a:pt x="934605" y="307886"/>
                  </a:lnTo>
                  <a:lnTo>
                    <a:pt x="937463" y="311073"/>
                  </a:lnTo>
                  <a:lnTo>
                    <a:pt x="937463" y="322033"/>
                  </a:lnTo>
                  <a:lnTo>
                    <a:pt x="934148" y="325907"/>
                  </a:lnTo>
                  <a:lnTo>
                    <a:pt x="925944" y="325907"/>
                  </a:lnTo>
                  <a:lnTo>
                    <a:pt x="922769" y="324904"/>
                  </a:lnTo>
                  <a:lnTo>
                    <a:pt x="920953" y="323621"/>
                  </a:lnTo>
                  <a:lnTo>
                    <a:pt x="919632" y="329184"/>
                  </a:lnTo>
                  <a:lnTo>
                    <a:pt x="921131" y="330352"/>
                  </a:lnTo>
                  <a:lnTo>
                    <a:pt x="924991" y="331622"/>
                  </a:lnTo>
                  <a:lnTo>
                    <a:pt x="937056" y="331622"/>
                  </a:lnTo>
                  <a:lnTo>
                    <a:pt x="943533" y="325488"/>
                  </a:lnTo>
                  <a:lnTo>
                    <a:pt x="943533" y="309397"/>
                  </a:lnTo>
                  <a:close/>
                </a:path>
                <a:path w="2588259" h="332104">
                  <a:moveTo>
                    <a:pt x="956500" y="290372"/>
                  </a:moveTo>
                  <a:lnTo>
                    <a:pt x="950417" y="290372"/>
                  </a:lnTo>
                  <a:lnTo>
                    <a:pt x="950417" y="331101"/>
                  </a:lnTo>
                  <a:lnTo>
                    <a:pt x="956500" y="331101"/>
                  </a:lnTo>
                  <a:lnTo>
                    <a:pt x="956500" y="290372"/>
                  </a:lnTo>
                  <a:close/>
                </a:path>
                <a:path w="2588259" h="332104">
                  <a:moveTo>
                    <a:pt x="957059" y="282371"/>
                  </a:moveTo>
                  <a:lnTo>
                    <a:pt x="956970" y="277355"/>
                  </a:lnTo>
                  <a:lnTo>
                    <a:pt x="955548" y="275653"/>
                  </a:lnTo>
                  <a:lnTo>
                    <a:pt x="951357" y="275653"/>
                  </a:lnTo>
                  <a:lnTo>
                    <a:pt x="949782" y="277355"/>
                  </a:lnTo>
                  <a:lnTo>
                    <a:pt x="949782" y="282371"/>
                  </a:lnTo>
                  <a:lnTo>
                    <a:pt x="951293" y="284086"/>
                  </a:lnTo>
                  <a:lnTo>
                    <a:pt x="955548" y="284086"/>
                  </a:lnTo>
                  <a:lnTo>
                    <a:pt x="957059" y="282371"/>
                  </a:lnTo>
                  <a:close/>
                </a:path>
                <a:path w="2588259" h="332104">
                  <a:moveTo>
                    <a:pt x="988237" y="331114"/>
                  </a:moveTo>
                  <a:lnTo>
                    <a:pt x="988161" y="328752"/>
                  </a:lnTo>
                  <a:lnTo>
                    <a:pt x="988009" y="325983"/>
                  </a:lnTo>
                  <a:lnTo>
                    <a:pt x="987920" y="295262"/>
                  </a:lnTo>
                  <a:lnTo>
                    <a:pt x="987920" y="294601"/>
                  </a:lnTo>
                  <a:lnTo>
                    <a:pt x="987920" y="272872"/>
                  </a:lnTo>
                  <a:lnTo>
                    <a:pt x="981913" y="272872"/>
                  </a:lnTo>
                  <a:lnTo>
                    <a:pt x="981913" y="294601"/>
                  </a:lnTo>
                  <a:lnTo>
                    <a:pt x="981824" y="318655"/>
                  </a:lnTo>
                  <a:lnTo>
                    <a:pt x="981659" y="319506"/>
                  </a:lnTo>
                  <a:lnTo>
                    <a:pt x="980325" y="325310"/>
                  </a:lnTo>
                  <a:lnTo>
                    <a:pt x="977734" y="326402"/>
                  </a:lnTo>
                  <a:lnTo>
                    <a:pt x="971423" y="326402"/>
                  </a:lnTo>
                  <a:lnTo>
                    <a:pt x="969365" y="319506"/>
                  </a:lnTo>
                  <a:lnTo>
                    <a:pt x="969365" y="302755"/>
                  </a:lnTo>
                  <a:lnTo>
                    <a:pt x="971105" y="295262"/>
                  </a:lnTo>
                  <a:lnTo>
                    <a:pt x="979081" y="295262"/>
                  </a:lnTo>
                  <a:lnTo>
                    <a:pt x="981456" y="298970"/>
                  </a:lnTo>
                  <a:lnTo>
                    <a:pt x="981786" y="302755"/>
                  </a:lnTo>
                  <a:lnTo>
                    <a:pt x="981824" y="318655"/>
                  </a:lnTo>
                  <a:lnTo>
                    <a:pt x="981824" y="294601"/>
                  </a:lnTo>
                  <a:lnTo>
                    <a:pt x="980262" y="291134"/>
                  </a:lnTo>
                  <a:lnTo>
                    <a:pt x="977582" y="289712"/>
                  </a:lnTo>
                  <a:lnTo>
                    <a:pt x="968895" y="289712"/>
                  </a:lnTo>
                  <a:lnTo>
                    <a:pt x="963282" y="296443"/>
                  </a:lnTo>
                  <a:lnTo>
                    <a:pt x="963282" y="324307"/>
                  </a:lnTo>
                  <a:lnTo>
                    <a:pt x="967943" y="331800"/>
                  </a:lnTo>
                  <a:lnTo>
                    <a:pt x="978446" y="331800"/>
                  </a:lnTo>
                  <a:lnTo>
                    <a:pt x="981138" y="328930"/>
                  </a:lnTo>
                  <a:lnTo>
                    <a:pt x="982205" y="326402"/>
                  </a:lnTo>
                  <a:lnTo>
                    <a:pt x="982395" y="325983"/>
                  </a:lnTo>
                  <a:lnTo>
                    <a:pt x="982637" y="325983"/>
                  </a:lnTo>
                  <a:lnTo>
                    <a:pt x="983030" y="331114"/>
                  </a:lnTo>
                  <a:lnTo>
                    <a:pt x="988237" y="331114"/>
                  </a:lnTo>
                  <a:close/>
                </a:path>
                <a:path w="2588259" h="332104">
                  <a:moveTo>
                    <a:pt x="1018527" y="306539"/>
                  </a:moveTo>
                  <a:lnTo>
                    <a:pt x="1018489" y="298373"/>
                  </a:lnTo>
                  <a:lnTo>
                    <a:pt x="1017219" y="294754"/>
                  </a:lnTo>
                  <a:lnTo>
                    <a:pt x="1015466" y="289712"/>
                  </a:lnTo>
                  <a:lnTo>
                    <a:pt x="1012863" y="289712"/>
                  </a:lnTo>
                  <a:lnTo>
                    <a:pt x="1012863" y="298373"/>
                  </a:lnTo>
                  <a:lnTo>
                    <a:pt x="1012710" y="306539"/>
                  </a:lnTo>
                  <a:lnTo>
                    <a:pt x="1000785" y="306539"/>
                  </a:lnTo>
                  <a:lnTo>
                    <a:pt x="1001014" y="300977"/>
                  </a:lnTo>
                  <a:lnTo>
                    <a:pt x="1003071" y="294754"/>
                  </a:lnTo>
                  <a:lnTo>
                    <a:pt x="1009929" y="294754"/>
                  </a:lnTo>
                  <a:lnTo>
                    <a:pt x="1012863" y="298373"/>
                  </a:lnTo>
                  <a:lnTo>
                    <a:pt x="1012863" y="289712"/>
                  </a:lnTo>
                  <a:lnTo>
                    <a:pt x="999998" y="289712"/>
                  </a:lnTo>
                  <a:lnTo>
                    <a:pt x="994791" y="297954"/>
                  </a:lnTo>
                  <a:lnTo>
                    <a:pt x="994892" y="323786"/>
                  </a:lnTo>
                  <a:lnTo>
                    <a:pt x="999515" y="331609"/>
                  </a:lnTo>
                  <a:lnTo>
                    <a:pt x="1011669" y="331609"/>
                  </a:lnTo>
                  <a:lnTo>
                    <a:pt x="1014920" y="330949"/>
                  </a:lnTo>
                  <a:lnTo>
                    <a:pt x="1017041" y="329679"/>
                  </a:lnTo>
                  <a:lnTo>
                    <a:pt x="1016406" y="326478"/>
                  </a:lnTo>
                  <a:lnTo>
                    <a:pt x="1016101" y="324891"/>
                  </a:lnTo>
                  <a:lnTo>
                    <a:pt x="1014590" y="325805"/>
                  </a:lnTo>
                  <a:lnTo>
                    <a:pt x="1012393" y="326478"/>
                  </a:lnTo>
                  <a:lnTo>
                    <a:pt x="1005357" y="326478"/>
                  </a:lnTo>
                  <a:lnTo>
                    <a:pt x="1000785" y="323786"/>
                  </a:lnTo>
                  <a:lnTo>
                    <a:pt x="1000709" y="311327"/>
                  </a:lnTo>
                  <a:lnTo>
                    <a:pt x="1018476" y="311327"/>
                  </a:lnTo>
                  <a:lnTo>
                    <a:pt x="1018527" y="306539"/>
                  </a:lnTo>
                  <a:close/>
                </a:path>
                <a:path w="2588259" h="332104">
                  <a:moveTo>
                    <a:pt x="1062520" y="274396"/>
                  </a:moveTo>
                  <a:lnTo>
                    <a:pt x="1056055" y="274396"/>
                  </a:lnTo>
                  <a:lnTo>
                    <a:pt x="1050988" y="300812"/>
                  </a:lnTo>
                  <a:lnTo>
                    <a:pt x="1049718" y="307555"/>
                  </a:lnTo>
                  <a:lnTo>
                    <a:pt x="1048207" y="315455"/>
                  </a:lnTo>
                  <a:lnTo>
                    <a:pt x="1047419" y="322783"/>
                  </a:lnTo>
                  <a:lnTo>
                    <a:pt x="1047178" y="322783"/>
                  </a:lnTo>
                  <a:lnTo>
                    <a:pt x="1046226" y="315556"/>
                  </a:lnTo>
                  <a:lnTo>
                    <a:pt x="1044676" y="307403"/>
                  </a:lnTo>
                  <a:lnTo>
                    <a:pt x="1038186" y="274396"/>
                  </a:lnTo>
                  <a:lnTo>
                    <a:pt x="1031722" y="274396"/>
                  </a:lnTo>
                  <a:lnTo>
                    <a:pt x="1043876" y="331114"/>
                  </a:lnTo>
                  <a:lnTo>
                    <a:pt x="1050112" y="331114"/>
                  </a:lnTo>
                  <a:lnTo>
                    <a:pt x="1062520" y="274396"/>
                  </a:lnTo>
                  <a:close/>
                </a:path>
                <a:path w="2588259" h="332104">
                  <a:moveTo>
                    <a:pt x="1072083" y="290372"/>
                  </a:moveTo>
                  <a:lnTo>
                    <a:pt x="1065999" y="290372"/>
                  </a:lnTo>
                  <a:lnTo>
                    <a:pt x="1065999" y="331101"/>
                  </a:lnTo>
                  <a:lnTo>
                    <a:pt x="1072083" y="331101"/>
                  </a:lnTo>
                  <a:lnTo>
                    <a:pt x="1072083" y="290372"/>
                  </a:lnTo>
                  <a:close/>
                </a:path>
                <a:path w="2588259" h="332104">
                  <a:moveTo>
                    <a:pt x="1072642" y="282371"/>
                  </a:moveTo>
                  <a:lnTo>
                    <a:pt x="1072553" y="277355"/>
                  </a:lnTo>
                  <a:lnTo>
                    <a:pt x="1071130" y="275653"/>
                  </a:lnTo>
                  <a:lnTo>
                    <a:pt x="1066939" y="275653"/>
                  </a:lnTo>
                  <a:lnTo>
                    <a:pt x="1065364" y="277355"/>
                  </a:lnTo>
                  <a:lnTo>
                    <a:pt x="1065364" y="282371"/>
                  </a:lnTo>
                  <a:lnTo>
                    <a:pt x="1066876" y="284086"/>
                  </a:lnTo>
                  <a:lnTo>
                    <a:pt x="1071130" y="284086"/>
                  </a:lnTo>
                  <a:lnTo>
                    <a:pt x="1072642" y="282371"/>
                  </a:lnTo>
                  <a:close/>
                </a:path>
                <a:path w="2588259" h="332104">
                  <a:moveTo>
                    <a:pt x="1102614" y="306539"/>
                  </a:moveTo>
                  <a:lnTo>
                    <a:pt x="1102575" y="298373"/>
                  </a:lnTo>
                  <a:lnTo>
                    <a:pt x="1101305" y="294754"/>
                  </a:lnTo>
                  <a:lnTo>
                    <a:pt x="1099553" y="289712"/>
                  </a:lnTo>
                  <a:lnTo>
                    <a:pt x="1096949" y="289712"/>
                  </a:lnTo>
                  <a:lnTo>
                    <a:pt x="1096949" y="298373"/>
                  </a:lnTo>
                  <a:lnTo>
                    <a:pt x="1096784" y="306539"/>
                  </a:lnTo>
                  <a:lnTo>
                    <a:pt x="1084884" y="306539"/>
                  </a:lnTo>
                  <a:lnTo>
                    <a:pt x="1085100" y="300977"/>
                  </a:lnTo>
                  <a:lnTo>
                    <a:pt x="1087158" y="294754"/>
                  </a:lnTo>
                  <a:lnTo>
                    <a:pt x="1094016" y="294754"/>
                  </a:lnTo>
                  <a:lnTo>
                    <a:pt x="1096949" y="298373"/>
                  </a:lnTo>
                  <a:lnTo>
                    <a:pt x="1096949" y="289712"/>
                  </a:lnTo>
                  <a:lnTo>
                    <a:pt x="1084084" y="289712"/>
                  </a:lnTo>
                  <a:lnTo>
                    <a:pt x="1078877" y="297954"/>
                  </a:lnTo>
                  <a:lnTo>
                    <a:pt x="1078979" y="323786"/>
                  </a:lnTo>
                  <a:lnTo>
                    <a:pt x="1083614" y="331609"/>
                  </a:lnTo>
                  <a:lnTo>
                    <a:pt x="1095756" y="331609"/>
                  </a:lnTo>
                  <a:lnTo>
                    <a:pt x="1098994" y="330949"/>
                  </a:lnTo>
                  <a:lnTo>
                    <a:pt x="1101128" y="329679"/>
                  </a:lnTo>
                  <a:lnTo>
                    <a:pt x="1100493" y="326478"/>
                  </a:lnTo>
                  <a:lnTo>
                    <a:pt x="1100188" y="324891"/>
                  </a:lnTo>
                  <a:lnTo>
                    <a:pt x="1098677" y="325805"/>
                  </a:lnTo>
                  <a:lnTo>
                    <a:pt x="1096479" y="326478"/>
                  </a:lnTo>
                  <a:lnTo>
                    <a:pt x="1089444" y="326478"/>
                  </a:lnTo>
                  <a:lnTo>
                    <a:pt x="1084884" y="323786"/>
                  </a:lnTo>
                  <a:lnTo>
                    <a:pt x="1084795" y="311327"/>
                  </a:lnTo>
                  <a:lnTo>
                    <a:pt x="1102563" y="311327"/>
                  </a:lnTo>
                  <a:lnTo>
                    <a:pt x="1102614" y="306539"/>
                  </a:lnTo>
                  <a:close/>
                </a:path>
                <a:path w="2588259" h="332104">
                  <a:moveTo>
                    <a:pt x="1148486" y="290385"/>
                  </a:moveTo>
                  <a:lnTo>
                    <a:pt x="1142403" y="290385"/>
                  </a:lnTo>
                  <a:lnTo>
                    <a:pt x="1137920" y="314794"/>
                  </a:lnTo>
                  <a:lnTo>
                    <a:pt x="1137208" y="318998"/>
                  </a:lnTo>
                  <a:lnTo>
                    <a:pt x="1136738" y="323291"/>
                  </a:lnTo>
                  <a:lnTo>
                    <a:pt x="1136396" y="323291"/>
                  </a:lnTo>
                  <a:lnTo>
                    <a:pt x="1135786" y="318731"/>
                  </a:lnTo>
                  <a:lnTo>
                    <a:pt x="1133957" y="309930"/>
                  </a:lnTo>
                  <a:lnTo>
                    <a:pt x="1129779" y="290385"/>
                  </a:lnTo>
                  <a:lnTo>
                    <a:pt x="1125118" y="290385"/>
                  </a:lnTo>
                  <a:lnTo>
                    <a:pt x="1119835" y="314388"/>
                  </a:lnTo>
                  <a:lnTo>
                    <a:pt x="1118895" y="319087"/>
                  </a:lnTo>
                  <a:lnTo>
                    <a:pt x="1118336" y="323291"/>
                  </a:lnTo>
                  <a:lnTo>
                    <a:pt x="1118031" y="323291"/>
                  </a:lnTo>
                  <a:lnTo>
                    <a:pt x="1117549" y="319087"/>
                  </a:lnTo>
                  <a:lnTo>
                    <a:pt x="1116672" y="314718"/>
                  </a:lnTo>
                  <a:lnTo>
                    <a:pt x="1115974" y="310324"/>
                  </a:lnTo>
                  <a:lnTo>
                    <a:pt x="1112253" y="290385"/>
                  </a:lnTo>
                  <a:lnTo>
                    <a:pt x="1105941" y="290385"/>
                  </a:lnTo>
                  <a:lnTo>
                    <a:pt x="1115263" y="331114"/>
                  </a:lnTo>
                  <a:lnTo>
                    <a:pt x="1120394" y="331114"/>
                  </a:lnTo>
                  <a:lnTo>
                    <a:pt x="1124966" y="311594"/>
                  </a:lnTo>
                  <a:lnTo>
                    <a:pt x="1125829" y="307733"/>
                  </a:lnTo>
                  <a:lnTo>
                    <a:pt x="1126553" y="303936"/>
                  </a:lnTo>
                  <a:lnTo>
                    <a:pt x="1127163" y="299161"/>
                  </a:lnTo>
                  <a:lnTo>
                    <a:pt x="1127340" y="299161"/>
                  </a:lnTo>
                  <a:lnTo>
                    <a:pt x="1127963" y="303771"/>
                  </a:lnTo>
                  <a:lnTo>
                    <a:pt x="1128509" y="307390"/>
                  </a:lnTo>
                  <a:lnTo>
                    <a:pt x="1129461" y="311340"/>
                  </a:lnTo>
                  <a:lnTo>
                    <a:pt x="1133894" y="331114"/>
                  </a:lnTo>
                  <a:lnTo>
                    <a:pt x="1138859" y="331114"/>
                  </a:lnTo>
                  <a:lnTo>
                    <a:pt x="1148486" y="290385"/>
                  </a:lnTo>
                  <a:close/>
                </a:path>
                <a:path w="2588259" h="332104">
                  <a:moveTo>
                    <a:pt x="2535009" y="0"/>
                  </a:moveTo>
                  <a:lnTo>
                    <a:pt x="2515489" y="0"/>
                  </a:lnTo>
                  <a:lnTo>
                    <a:pt x="2515489" y="54597"/>
                  </a:lnTo>
                  <a:lnTo>
                    <a:pt x="2521331" y="54597"/>
                  </a:lnTo>
                  <a:lnTo>
                    <a:pt x="2521331" y="29806"/>
                  </a:lnTo>
                  <a:lnTo>
                    <a:pt x="2534081" y="29806"/>
                  </a:lnTo>
                  <a:lnTo>
                    <a:pt x="2534081" y="24536"/>
                  </a:lnTo>
                  <a:lnTo>
                    <a:pt x="2521331" y="24536"/>
                  </a:lnTo>
                  <a:lnTo>
                    <a:pt x="2521331" y="5422"/>
                  </a:lnTo>
                  <a:lnTo>
                    <a:pt x="2535009" y="5422"/>
                  </a:lnTo>
                  <a:lnTo>
                    <a:pt x="2535009" y="0"/>
                  </a:lnTo>
                  <a:close/>
                </a:path>
                <a:path w="2588259" h="332104">
                  <a:moveTo>
                    <a:pt x="2561209" y="0"/>
                  </a:moveTo>
                  <a:lnTo>
                    <a:pt x="2541689" y="0"/>
                  </a:lnTo>
                  <a:lnTo>
                    <a:pt x="2541689" y="54597"/>
                  </a:lnTo>
                  <a:lnTo>
                    <a:pt x="2547531" y="54597"/>
                  </a:lnTo>
                  <a:lnTo>
                    <a:pt x="2547531" y="29806"/>
                  </a:lnTo>
                  <a:lnTo>
                    <a:pt x="2560294" y="29806"/>
                  </a:lnTo>
                  <a:lnTo>
                    <a:pt x="2560294" y="24536"/>
                  </a:lnTo>
                  <a:lnTo>
                    <a:pt x="2547531" y="24536"/>
                  </a:lnTo>
                  <a:lnTo>
                    <a:pt x="2547531" y="5422"/>
                  </a:lnTo>
                  <a:lnTo>
                    <a:pt x="2561209" y="5422"/>
                  </a:lnTo>
                  <a:lnTo>
                    <a:pt x="2561209" y="0"/>
                  </a:lnTo>
                  <a:close/>
                </a:path>
                <a:path w="2588259" h="332104">
                  <a:moveTo>
                    <a:pt x="2588171" y="49326"/>
                  </a:moveTo>
                  <a:lnTo>
                    <a:pt x="2573731" y="49326"/>
                  </a:lnTo>
                  <a:lnTo>
                    <a:pt x="2573731" y="0"/>
                  </a:lnTo>
                  <a:lnTo>
                    <a:pt x="2567876" y="0"/>
                  </a:lnTo>
                  <a:lnTo>
                    <a:pt x="2567876" y="54597"/>
                  </a:lnTo>
                  <a:lnTo>
                    <a:pt x="2588171" y="54597"/>
                  </a:lnTo>
                  <a:lnTo>
                    <a:pt x="2588171" y="493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5625173" y="7089381"/>
              <a:ext cx="1354455" cy="2098675"/>
            </a:xfrm>
            <a:custGeom>
              <a:avLst/>
              <a:gdLst/>
              <a:ahLst/>
              <a:cxnLst/>
              <a:rect l="l" t="t" r="r" b="b"/>
              <a:pathLst>
                <a:path w="1354454" h="2098675">
                  <a:moveTo>
                    <a:pt x="1224241" y="46774"/>
                  </a:moveTo>
                  <a:lnTo>
                    <a:pt x="1250861" y="12"/>
                  </a:lnTo>
                </a:path>
                <a:path w="1354454" h="2098675">
                  <a:moveTo>
                    <a:pt x="520039" y="638848"/>
                  </a:moveTo>
                  <a:lnTo>
                    <a:pt x="339025" y="638848"/>
                  </a:lnTo>
                  <a:lnTo>
                    <a:pt x="339025" y="257897"/>
                  </a:lnTo>
                  <a:lnTo>
                    <a:pt x="520039" y="257897"/>
                  </a:lnTo>
                  <a:lnTo>
                    <a:pt x="520039" y="638848"/>
                  </a:lnTo>
                  <a:close/>
                </a:path>
                <a:path w="1354454" h="2098675">
                  <a:moveTo>
                    <a:pt x="510946" y="621499"/>
                  </a:moveTo>
                  <a:lnTo>
                    <a:pt x="348128" y="621499"/>
                  </a:lnTo>
                  <a:lnTo>
                    <a:pt x="348128" y="269139"/>
                  </a:lnTo>
                  <a:lnTo>
                    <a:pt x="510946" y="269139"/>
                  </a:lnTo>
                  <a:lnTo>
                    <a:pt x="510946" y="621499"/>
                  </a:lnTo>
                  <a:close/>
                </a:path>
                <a:path w="1354454" h="2098675">
                  <a:moveTo>
                    <a:pt x="400939" y="331533"/>
                  </a:moveTo>
                  <a:lnTo>
                    <a:pt x="424764" y="293433"/>
                  </a:lnTo>
                </a:path>
                <a:path w="1354454" h="2098675">
                  <a:moveTo>
                    <a:pt x="399275" y="358038"/>
                  </a:moveTo>
                  <a:lnTo>
                    <a:pt x="440715" y="292315"/>
                  </a:lnTo>
                </a:path>
                <a:path w="1354454" h="2098675">
                  <a:moveTo>
                    <a:pt x="415239" y="356908"/>
                  </a:moveTo>
                  <a:lnTo>
                    <a:pt x="439051" y="318846"/>
                  </a:lnTo>
                </a:path>
                <a:path w="1354454" h="2098675">
                  <a:moveTo>
                    <a:pt x="412927" y="543191"/>
                  </a:moveTo>
                  <a:lnTo>
                    <a:pt x="436765" y="505091"/>
                  </a:lnTo>
                </a:path>
                <a:path w="1354454" h="2098675">
                  <a:moveTo>
                    <a:pt x="411264" y="569696"/>
                  </a:moveTo>
                  <a:lnTo>
                    <a:pt x="452716" y="503974"/>
                  </a:lnTo>
                </a:path>
                <a:path w="1354454" h="2098675">
                  <a:moveTo>
                    <a:pt x="427228" y="568566"/>
                  </a:moveTo>
                  <a:lnTo>
                    <a:pt x="451040" y="530491"/>
                  </a:lnTo>
                </a:path>
                <a:path w="1354454" h="2098675">
                  <a:moveTo>
                    <a:pt x="870572" y="638848"/>
                  </a:moveTo>
                  <a:lnTo>
                    <a:pt x="1051586" y="638848"/>
                  </a:lnTo>
                  <a:lnTo>
                    <a:pt x="1051586" y="257897"/>
                  </a:lnTo>
                  <a:lnTo>
                    <a:pt x="870572" y="257897"/>
                  </a:lnTo>
                  <a:lnTo>
                    <a:pt x="870572" y="638848"/>
                  </a:lnTo>
                  <a:close/>
                </a:path>
                <a:path w="1354454" h="2098675">
                  <a:moveTo>
                    <a:pt x="879678" y="621499"/>
                  </a:moveTo>
                  <a:lnTo>
                    <a:pt x="1042490" y="621499"/>
                  </a:lnTo>
                  <a:lnTo>
                    <a:pt x="1042490" y="269139"/>
                  </a:lnTo>
                  <a:lnTo>
                    <a:pt x="879678" y="269139"/>
                  </a:lnTo>
                  <a:lnTo>
                    <a:pt x="879678" y="621499"/>
                  </a:lnTo>
                  <a:close/>
                </a:path>
                <a:path w="1354454" h="2098675">
                  <a:moveTo>
                    <a:pt x="989672" y="331533"/>
                  </a:moveTo>
                  <a:lnTo>
                    <a:pt x="965847" y="293433"/>
                  </a:lnTo>
                </a:path>
                <a:path w="1354454" h="2098675">
                  <a:moveTo>
                    <a:pt x="991349" y="358038"/>
                  </a:moveTo>
                  <a:lnTo>
                    <a:pt x="949896" y="292315"/>
                  </a:lnTo>
                </a:path>
                <a:path w="1354454" h="2098675">
                  <a:moveTo>
                    <a:pt x="975372" y="356908"/>
                  </a:moveTo>
                  <a:lnTo>
                    <a:pt x="951560" y="318846"/>
                  </a:lnTo>
                </a:path>
                <a:path w="1354454" h="2098675">
                  <a:moveTo>
                    <a:pt x="977684" y="543191"/>
                  </a:moveTo>
                  <a:lnTo>
                    <a:pt x="953858" y="505091"/>
                  </a:lnTo>
                </a:path>
                <a:path w="1354454" h="2098675">
                  <a:moveTo>
                    <a:pt x="979347" y="569696"/>
                  </a:moveTo>
                  <a:lnTo>
                    <a:pt x="937895" y="503974"/>
                  </a:lnTo>
                </a:path>
                <a:path w="1354454" h="2098675">
                  <a:moveTo>
                    <a:pt x="963396" y="568566"/>
                  </a:moveTo>
                  <a:lnTo>
                    <a:pt x="939571" y="530491"/>
                  </a:lnTo>
                </a:path>
                <a:path w="1354454" h="2098675">
                  <a:moveTo>
                    <a:pt x="1354162" y="2036368"/>
                  </a:moveTo>
                  <a:lnTo>
                    <a:pt x="0" y="2036368"/>
                  </a:lnTo>
                </a:path>
                <a:path w="1354454" h="2098675">
                  <a:moveTo>
                    <a:pt x="1320711" y="2036483"/>
                  </a:moveTo>
                  <a:lnTo>
                    <a:pt x="1350987" y="2098535"/>
                  </a:lnTo>
                </a:path>
                <a:path w="1354454" h="2098675">
                  <a:moveTo>
                    <a:pt x="1350987" y="2036483"/>
                  </a:moveTo>
                  <a:lnTo>
                    <a:pt x="1320711" y="2098535"/>
                  </a:lnTo>
                </a:path>
                <a:path w="1354454" h="2098675">
                  <a:moveTo>
                    <a:pt x="1285062" y="2036483"/>
                  </a:moveTo>
                  <a:lnTo>
                    <a:pt x="1315313" y="2098535"/>
                  </a:lnTo>
                </a:path>
                <a:path w="1354454" h="2098675">
                  <a:moveTo>
                    <a:pt x="1315339" y="2036483"/>
                  </a:moveTo>
                  <a:lnTo>
                    <a:pt x="1285062" y="2098535"/>
                  </a:lnTo>
                </a:path>
                <a:path w="1354454" h="2098675">
                  <a:moveTo>
                    <a:pt x="1249413" y="2036457"/>
                  </a:moveTo>
                  <a:lnTo>
                    <a:pt x="1279664" y="2098535"/>
                  </a:lnTo>
                </a:path>
                <a:path w="1354454" h="2098675">
                  <a:moveTo>
                    <a:pt x="1279664" y="2036457"/>
                  </a:moveTo>
                  <a:lnTo>
                    <a:pt x="1249413" y="2098535"/>
                  </a:lnTo>
                </a:path>
                <a:path w="1354454" h="2098675">
                  <a:moveTo>
                    <a:pt x="1213751" y="2036483"/>
                  </a:moveTo>
                  <a:lnTo>
                    <a:pt x="1243990" y="2098535"/>
                  </a:lnTo>
                </a:path>
                <a:path w="1354454" h="2098675">
                  <a:moveTo>
                    <a:pt x="1243990" y="2036483"/>
                  </a:moveTo>
                  <a:lnTo>
                    <a:pt x="1213751" y="2098535"/>
                  </a:lnTo>
                </a:path>
                <a:path w="1354454" h="2098675">
                  <a:moveTo>
                    <a:pt x="1178090" y="2036483"/>
                  </a:moveTo>
                  <a:lnTo>
                    <a:pt x="1208354" y="2098535"/>
                  </a:lnTo>
                </a:path>
                <a:path w="1354454" h="2098675">
                  <a:moveTo>
                    <a:pt x="1208354" y="2036483"/>
                  </a:moveTo>
                  <a:lnTo>
                    <a:pt x="1178090" y="2098535"/>
                  </a:lnTo>
                </a:path>
                <a:path w="1354454" h="2098675">
                  <a:moveTo>
                    <a:pt x="1142428" y="2036483"/>
                  </a:moveTo>
                  <a:lnTo>
                    <a:pt x="1172692" y="2098535"/>
                  </a:lnTo>
                </a:path>
                <a:path w="1354454" h="2098675">
                  <a:moveTo>
                    <a:pt x="1172692" y="2036483"/>
                  </a:moveTo>
                  <a:lnTo>
                    <a:pt x="1142428" y="2098535"/>
                  </a:lnTo>
                </a:path>
                <a:path w="1354454" h="2098675">
                  <a:moveTo>
                    <a:pt x="1106766" y="2036483"/>
                  </a:moveTo>
                  <a:lnTo>
                    <a:pt x="1137031" y="2098535"/>
                  </a:lnTo>
                </a:path>
                <a:path w="1354454" h="2098675">
                  <a:moveTo>
                    <a:pt x="1137031" y="2036483"/>
                  </a:moveTo>
                  <a:lnTo>
                    <a:pt x="1106766" y="2098535"/>
                  </a:lnTo>
                </a:path>
                <a:path w="1354454" h="2098675">
                  <a:moveTo>
                    <a:pt x="1071092" y="2036457"/>
                  </a:moveTo>
                  <a:lnTo>
                    <a:pt x="1101356" y="2098535"/>
                  </a:lnTo>
                </a:path>
                <a:path w="1354454" h="2098675">
                  <a:moveTo>
                    <a:pt x="1101356" y="2036457"/>
                  </a:moveTo>
                  <a:lnTo>
                    <a:pt x="1071092" y="2098535"/>
                  </a:lnTo>
                </a:path>
                <a:path w="1354454" h="2098675">
                  <a:moveTo>
                    <a:pt x="1035431" y="2036483"/>
                  </a:moveTo>
                  <a:lnTo>
                    <a:pt x="1065707" y="2098535"/>
                  </a:lnTo>
                </a:path>
                <a:path w="1354454" h="2098675">
                  <a:moveTo>
                    <a:pt x="1065707" y="2036483"/>
                  </a:moveTo>
                  <a:lnTo>
                    <a:pt x="1035431" y="2098535"/>
                  </a:lnTo>
                </a:path>
                <a:path w="1354454" h="2098675">
                  <a:moveTo>
                    <a:pt x="999782" y="2036483"/>
                  </a:moveTo>
                  <a:lnTo>
                    <a:pt x="1030046" y="2098535"/>
                  </a:lnTo>
                </a:path>
                <a:path w="1354454" h="2098675">
                  <a:moveTo>
                    <a:pt x="1030046" y="2036483"/>
                  </a:moveTo>
                  <a:lnTo>
                    <a:pt x="999782" y="2098535"/>
                  </a:lnTo>
                </a:path>
                <a:path w="1354454" h="2098675">
                  <a:moveTo>
                    <a:pt x="964120" y="2036457"/>
                  </a:moveTo>
                  <a:lnTo>
                    <a:pt x="994384" y="2098535"/>
                  </a:lnTo>
                </a:path>
                <a:path w="1354454" h="2098675">
                  <a:moveTo>
                    <a:pt x="994384" y="2036457"/>
                  </a:moveTo>
                  <a:lnTo>
                    <a:pt x="964120" y="2098535"/>
                  </a:lnTo>
                </a:path>
                <a:path w="1354454" h="2098675">
                  <a:moveTo>
                    <a:pt x="928458" y="2036483"/>
                  </a:moveTo>
                  <a:lnTo>
                    <a:pt x="958723" y="2098535"/>
                  </a:lnTo>
                </a:path>
                <a:path w="1354454" h="2098675">
                  <a:moveTo>
                    <a:pt x="958723" y="2036483"/>
                  </a:moveTo>
                  <a:lnTo>
                    <a:pt x="928458" y="2098535"/>
                  </a:lnTo>
                </a:path>
                <a:path w="1354454" h="2098675">
                  <a:moveTo>
                    <a:pt x="892810" y="2036483"/>
                  </a:moveTo>
                  <a:lnTo>
                    <a:pt x="923074" y="2098535"/>
                  </a:lnTo>
                </a:path>
                <a:path w="1354454" h="2098675">
                  <a:moveTo>
                    <a:pt x="923074" y="2036483"/>
                  </a:moveTo>
                  <a:lnTo>
                    <a:pt x="892810" y="2098535"/>
                  </a:lnTo>
                </a:path>
                <a:path w="1354454" h="2098675">
                  <a:moveTo>
                    <a:pt x="857135" y="2036483"/>
                  </a:moveTo>
                  <a:lnTo>
                    <a:pt x="887399" y="2098535"/>
                  </a:lnTo>
                </a:path>
                <a:path w="1354454" h="2098675">
                  <a:moveTo>
                    <a:pt x="887399" y="2036483"/>
                  </a:moveTo>
                  <a:lnTo>
                    <a:pt x="857135" y="2098535"/>
                  </a:lnTo>
                </a:path>
                <a:path w="1354454" h="2098675">
                  <a:moveTo>
                    <a:pt x="821461" y="2036483"/>
                  </a:moveTo>
                  <a:lnTo>
                    <a:pt x="851738" y="2098509"/>
                  </a:lnTo>
                </a:path>
                <a:path w="1354454" h="2098675">
                  <a:moveTo>
                    <a:pt x="851738" y="2036483"/>
                  </a:moveTo>
                  <a:lnTo>
                    <a:pt x="821461" y="2098509"/>
                  </a:lnTo>
                </a:path>
                <a:path w="1354454" h="2098675">
                  <a:moveTo>
                    <a:pt x="785799" y="2036483"/>
                  </a:moveTo>
                  <a:lnTo>
                    <a:pt x="816063" y="2098535"/>
                  </a:lnTo>
                </a:path>
                <a:path w="1354454" h="2098675">
                  <a:moveTo>
                    <a:pt x="816063" y="2036483"/>
                  </a:moveTo>
                  <a:lnTo>
                    <a:pt x="785799" y="2098535"/>
                  </a:lnTo>
                </a:path>
                <a:path w="1354454" h="2098675">
                  <a:moveTo>
                    <a:pt x="750150" y="2036483"/>
                  </a:moveTo>
                  <a:lnTo>
                    <a:pt x="780415" y="2098535"/>
                  </a:lnTo>
                </a:path>
                <a:path w="1354454" h="2098675">
                  <a:moveTo>
                    <a:pt x="780415" y="2036483"/>
                  </a:moveTo>
                  <a:lnTo>
                    <a:pt x="750150" y="2098535"/>
                  </a:lnTo>
                </a:path>
                <a:path w="1354454" h="2098675">
                  <a:moveTo>
                    <a:pt x="714476" y="2036483"/>
                  </a:moveTo>
                  <a:lnTo>
                    <a:pt x="744753" y="2098535"/>
                  </a:lnTo>
                </a:path>
                <a:path w="1354454" h="2098675">
                  <a:moveTo>
                    <a:pt x="744753" y="2036483"/>
                  </a:moveTo>
                  <a:lnTo>
                    <a:pt x="714476" y="2098535"/>
                  </a:lnTo>
                </a:path>
                <a:path w="1354454" h="2098675">
                  <a:moveTo>
                    <a:pt x="678815" y="2036457"/>
                  </a:moveTo>
                  <a:lnTo>
                    <a:pt x="709091" y="2098535"/>
                  </a:lnTo>
                </a:path>
                <a:path w="1354454" h="2098675">
                  <a:moveTo>
                    <a:pt x="709091" y="2036457"/>
                  </a:moveTo>
                  <a:lnTo>
                    <a:pt x="678815" y="2098535"/>
                  </a:lnTo>
                </a:path>
                <a:path w="1354454" h="2098675">
                  <a:moveTo>
                    <a:pt x="643166" y="2036483"/>
                  </a:moveTo>
                  <a:lnTo>
                    <a:pt x="673430" y="2098535"/>
                  </a:lnTo>
                </a:path>
                <a:path w="1354454" h="2098675">
                  <a:moveTo>
                    <a:pt x="673430" y="2036483"/>
                  </a:moveTo>
                  <a:lnTo>
                    <a:pt x="643166" y="2098535"/>
                  </a:lnTo>
                </a:path>
                <a:path w="1354454" h="2098675">
                  <a:moveTo>
                    <a:pt x="607491" y="2036483"/>
                  </a:moveTo>
                  <a:lnTo>
                    <a:pt x="637768" y="2098535"/>
                  </a:lnTo>
                </a:path>
                <a:path w="1354454" h="2098675">
                  <a:moveTo>
                    <a:pt x="637768" y="2036483"/>
                  </a:moveTo>
                  <a:lnTo>
                    <a:pt x="607491" y="2098535"/>
                  </a:lnTo>
                </a:path>
                <a:path w="1354454" h="2098675">
                  <a:moveTo>
                    <a:pt x="571842" y="2036483"/>
                  </a:moveTo>
                  <a:lnTo>
                    <a:pt x="602094" y="2098535"/>
                  </a:lnTo>
                </a:path>
                <a:path w="1354454" h="2098675">
                  <a:moveTo>
                    <a:pt x="602094" y="2036483"/>
                  </a:moveTo>
                  <a:lnTo>
                    <a:pt x="571842" y="2098535"/>
                  </a:lnTo>
                </a:path>
                <a:path w="1354454" h="2098675">
                  <a:moveTo>
                    <a:pt x="536168" y="2036483"/>
                  </a:moveTo>
                  <a:lnTo>
                    <a:pt x="566445" y="2098535"/>
                  </a:lnTo>
                </a:path>
                <a:path w="1354454" h="2098675">
                  <a:moveTo>
                    <a:pt x="566445" y="2036483"/>
                  </a:moveTo>
                  <a:lnTo>
                    <a:pt x="536168" y="2098535"/>
                  </a:lnTo>
                </a:path>
                <a:path w="1354454" h="2098675">
                  <a:moveTo>
                    <a:pt x="500519" y="2036483"/>
                  </a:moveTo>
                  <a:lnTo>
                    <a:pt x="530771" y="2098535"/>
                  </a:lnTo>
                </a:path>
                <a:path w="1354454" h="2098675">
                  <a:moveTo>
                    <a:pt x="530771" y="2036483"/>
                  </a:moveTo>
                  <a:lnTo>
                    <a:pt x="500519" y="2098535"/>
                  </a:lnTo>
                </a:path>
                <a:path w="1354454" h="2098675">
                  <a:moveTo>
                    <a:pt x="464845" y="2036483"/>
                  </a:moveTo>
                  <a:lnTo>
                    <a:pt x="495122" y="2098535"/>
                  </a:lnTo>
                </a:path>
                <a:path w="1354454" h="2098675">
                  <a:moveTo>
                    <a:pt x="495122" y="2036483"/>
                  </a:moveTo>
                  <a:lnTo>
                    <a:pt x="464845" y="2098535"/>
                  </a:lnTo>
                </a:path>
                <a:path w="1354454" h="2098675">
                  <a:moveTo>
                    <a:pt x="429196" y="2036483"/>
                  </a:moveTo>
                  <a:lnTo>
                    <a:pt x="459447" y="2098535"/>
                  </a:lnTo>
                </a:path>
                <a:path w="1354454" h="2098675">
                  <a:moveTo>
                    <a:pt x="459447" y="2036483"/>
                  </a:moveTo>
                  <a:lnTo>
                    <a:pt x="429196" y="2098535"/>
                  </a:lnTo>
                </a:path>
                <a:path w="1354454" h="2098675">
                  <a:moveTo>
                    <a:pt x="393522" y="2036483"/>
                  </a:moveTo>
                  <a:lnTo>
                    <a:pt x="423799" y="2098535"/>
                  </a:lnTo>
                </a:path>
                <a:path w="1354454" h="2098675">
                  <a:moveTo>
                    <a:pt x="423799" y="2036483"/>
                  </a:moveTo>
                  <a:lnTo>
                    <a:pt x="393522" y="2098535"/>
                  </a:lnTo>
                </a:path>
                <a:path w="1354454" h="2098675">
                  <a:moveTo>
                    <a:pt x="357873" y="2036483"/>
                  </a:moveTo>
                  <a:lnTo>
                    <a:pt x="388124" y="2098535"/>
                  </a:lnTo>
                </a:path>
                <a:path w="1354454" h="2098675">
                  <a:moveTo>
                    <a:pt x="388124" y="2036483"/>
                  </a:moveTo>
                  <a:lnTo>
                    <a:pt x="357873" y="2098535"/>
                  </a:lnTo>
                </a:path>
                <a:path w="1354454" h="2098675">
                  <a:moveTo>
                    <a:pt x="322211" y="2036483"/>
                  </a:moveTo>
                  <a:lnTo>
                    <a:pt x="352488" y="2098535"/>
                  </a:lnTo>
                </a:path>
                <a:path w="1354454" h="2098675">
                  <a:moveTo>
                    <a:pt x="352488" y="2036483"/>
                  </a:moveTo>
                  <a:lnTo>
                    <a:pt x="322211" y="2098535"/>
                  </a:lnTo>
                </a:path>
                <a:path w="1354454" h="2098675">
                  <a:moveTo>
                    <a:pt x="286562" y="2036483"/>
                  </a:moveTo>
                  <a:lnTo>
                    <a:pt x="316826" y="2098535"/>
                  </a:lnTo>
                </a:path>
                <a:path w="1354454" h="2098675">
                  <a:moveTo>
                    <a:pt x="316826" y="2036483"/>
                  </a:moveTo>
                  <a:lnTo>
                    <a:pt x="286562" y="2098535"/>
                  </a:lnTo>
                </a:path>
                <a:path w="1354454" h="2098675">
                  <a:moveTo>
                    <a:pt x="250901" y="2036483"/>
                  </a:moveTo>
                  <a:lnTo>
                    <a:pt x="281165" y="2098535"/>
                  </a:lnTo>
                </a:path>
                <a:path w="1354454" h="2098675">
                  <a:moveTo>
                    <a:pt x="281165" y="2036483"/>
                  </a:moveTo>
                  <a:lnTo>
                    <a:pt x="250901" y="2098535"/>
                  </a:lnTo>
                </a:path>
                <a:path w="1354454" h="2098675">
                  <a:moveTo>
                    <a:pt x="215239" y="2036483"/>
                  </a:moveTo>
                  <a:lnTo>
                    <a:pt x="245491" y="2098535"/>
                  </a:lnTo>
                </a:path>
                <a:path w="1354454" h="2098675">
                  <a:moveTo>
                    <a:pt x="245491" y="2036483"/>
                  </a:moveTo>
                  <a:lnTo>
                    <a:pt x="215239" y="2098535"/>
                  </a:lnTo>
                </a:path>
                <a:path w="1354454" h="2098675">
                  <a:moveTo>
                    <a:pt x="179565" y="2036483"/>
                  </a:moveTo>
                  <a:lnTo>
                    <a:pt x="209842" y="2098535"/>
                  </a:lnTo>
                </a:path>
                <a:path w="1354454" h="2098675">
                  <a:moveTo>
                    <a:pt x="209842" y="2036483"/>
                  </a:moveTo>
                  <a:lnTo>
                    <a:pt x="179565" y="2098535"/>
                  </a:lnTo>
                </a:path>
                <a:path w="1354454" h="2098675">
                  <a:moveTo>
                    <a:pt x="143903" y="2036483"/>
                  </a:moveTo>
                  <a:lnTo>
                    <a:pt x="174180" y="2098535"/>
                  </a:lnTo>
                </a:path>
                <a:path w="1354454" h="2098675">
                  <a:moveTo>
                    <a:pt x="174180" y="2036483"/>
                  </a:moveTo>
                  <a:lnTo>
                    <a:pt x="143903" y="2098535"/>
                  </a:lnTo>
                </a:path>
                <a:path w="1354454" h="2098675">
                  <a:moveTo>
                    <a:pt x="108242" y="2036483"/>
                  </a:moveTo>
                  <a:lnTo>
                    <a:pt x="138506" y="2098535"/>
                  </a:lnTo>
                </a:path>
                <a:path w="1354454" h="2098675">
                  <a:moveTo>
                    <a:pt x="138506" y="2036483"/>
                  </a:moveTo>
                  <a:lnTo>
                    <a:pt x="108242" y="2098535"/>
                  </a:lnTo>
                </a:path>
                <a:path w="1354454" h="2098675">
                  <a:moveTo>
                    <a:pt x="72580" y="2036483"/>
                  </a:moveTo>
                  <a:lnTo>
                    <a:pt x="102844" y="2098535"/>
                  </a:lnTo>
                </a:path>
                <a:path w="1354454" h="2098675">
                  <a:moveTo>
                    <a:pt x="102844" y="2036483"/>
                  </a:moveTo>
                  <a:lnTo>
                    <a:pt x="72580" y="2098535"/>
                  </a:lnTo>
                </a:path>
                <a:path w="1354454" h="2098675">
                  <a:moveTo>
                    <a:pt x="36918" y="2036483"/>
                  </a:moveTo>
                  <a:lnTo>
                    <a:pt x="67183" y="2098535"/>
                  </a:lnTo>
                </a:path>
                <a:path w="1354454" h="2098675">
                  <a:moveTo>
                    <a:pt x="67183" y="2036483"/>
                  </a:moveTo>
                  <a:lnTo>
                    <a:pt x="36918" y="2098535"/>
                  </a:lnTo>
                </a:path>
                <a:path w="1354454" h="2098675">
                  <a:moveTo>
                    <a:pt x="1270" y="2036483"/>
                  </a:moveTo>
                  <a:lnTo>
                    <a:pt x="31534" y="2098535"/>
                  </a:lnTo>
                </a:path>
                <a:path w="1354454" h="2098675">
                  <a:moveTo>
                    <a:pt x="31534" y="2036483"/>
                  </a:moveTo>
                  <a:lnTo>
                    <a:pt x="1270" y="2098535"/>
                  </a:lnTo>
                </a:path>
                <a:path w="1354454" h="2098675">
                  <a:moveTo>
                    <a:pt x="140157" y="2036254"/>
                  </a:moveTo>
                  <a:lnTo>
                    <a:pt x="1250876" y="2036254"/>
                  </a:lnTo>
                  <a:lnTo>
                    <a:pt x="1250876" y="0"/>
                  </a:lnTo>
                  <a:lnTo>
                    <a:pt x="140157" y="0"/>
                  </a:lnTo>
                  <a:lnTo>
                    <a:pt x="140157" y="2036254"/>
                  </a:lnTo>
                  <a:close/>
                </a:path>
                <a:path w="1354454" h="2098675">
                  <a:moveTo>
                    <a:pt x="166789" y="2036254"/>
                  </a:moveTo>
                  <a:lnTo>
                    <a:pt x="1224243" y="2036254"/>
                  </a:lnTo>
                  <a:lnTo>
                    <a:pt x="1224243" y="46748"/>
                  </a:lnTo>
                  <a:lnTo>
                    <a:pt x="166789" y="46748"/>
                  </a:lnTo>
                  <a:lnTo>
                    <a:pt x="166789" y="2036254"/>
                  </a:lnTo>
                  <a:close/>
                </a:path>
                <a:path w="1354454" h="2098675">
                  <a:moveTo>
                    <a:pt x="166789" y="46774"/>
                  </a:moveTo>
                  <a:lnTo>
                    <a:pt x="140157" y="12"/>
                  </a:lnTo>
                </a:path>
                <a:path w="1354454" h="2098675">
                  <a:moveTo>
                    <a:pt x="353809" y="116598"/>
                  </a:moveTo>
                  <a:lnTo>
                    <a:pt x="210130" y="116598"/>
                  </a:lnTo>
                  <a:lnTo>
                    <a:pt x="210130" y="46604"/>
                  </a:lnTo>
                  <a:lnTo>
                    <a:pt x="353809" y="46604"/>
                  </a:lnTo>
                  <a:lnTo>
                    <a:pt x="353809" y="116598"/>
                  </a:lnTo>
                  <a:close/>
                </a:path>
                <a:path w="1354454" h="2098675">
                  <a:moveTo>
                    <a:pt x="293281" y="34417"/>
                  </a:moveTo>
                  <a:lnTo>
                    <a:pt x="253152" y="34417"/>
                  </a:lnTo>
                  <a:lnTo>
                    <a:pt x="253152" y="18378"/>
                  </a:lnTo>
                  <a:lnTo>
                    <a:pt x="293281" y="18378"/>
                  </a:lnTo>
                  <a:lnTo>
                    <a:pt x="293281" y="34417"/>
                  </a:lnTo>
                  <a:close/>
                </a:path>
                <a:path w="1354454" h="2098675">
                  <a:moveTo>
                    <a:pt x="312940" y="46596"/>
                  </a:moveTo>
                  <a:lnTo>
                    <a:pt x="275217" y="46596"/>
                  </a:lnTo>
                  <a:lnTo>
                    <a:pt x="275217" y="34417"/>
                  </a:lnTo>
                  <a:lnTo>
                    <a:pt x="312940" y="34417"/>
                  </a:lnTo>
                  <a:lnTo>
                    <a:pt x="312940" y="46596"/>
                  </a:lnTo>
                  <a:close/>
                </a:path>
                <a:path w="1354454" h="2098675">
                  <a:moveTo>
                    <a:pt x="236867" y="72923"/>
                  </a:moveTo>
                  <a:lnTo>
                    <a:pt x="224827" y="72923"/>
                  </a:lnTo>
                  <a:lnTo>
                    <a:pt x="224827" y="46605"/>
                  </a:lnTo>
                  <a:lnTo>
                    <a:pt x="236867" y="46605"/>
                  </a:lnTo>
                  <a:lnTo>
                    <a:pt x="236867" y="72923"/>
                  </a:lnTo>
                  <a:close/>
                </a:path>
                <a:path w="1354454" h="2098675">
                  <a:moveTo>
                    <a:pt x="269214" y="72923"/>
                  </a:moveTo>
                  <a:lnTo>
                    <a:pt x="257174" y="72923"/>
                  </a:lnTo>
                  <a:lnTo>
                    <a:pt x="257174" y="46605"/>
                  </a:lnTo>
                  <a:lnTo>
                    <a:pt x="269214" y="46605"/>
                  </a:lnTo>
                  <a:lnTo>
                    <a:pt x="269214" y="72923"/>
                  </a:lnTo>
                  <a:close/>
                </a:path>
                <a:path w="1354454" h="2098675">
                  <a:moveTo>
                    <a:pt x="301574" y="72923"/>
                  </a:moveTo>
                  <a:lnTo>
                    <a:pt x="289534" y="72923"/>
                  </a:lnTo>
                  <a:lnTo>
                    <a:pt x="289534" y="46605"/>
                  </a:lnTo>
                  <a:lnTo>
                    <a:pt x="301574" y="46605"/>
                  </a:lnTo>
                  <a:lnTo>
                    <a:pt x="301574" y="72923"/>
                  </a:lnTo>
                  <a:close/>
                </a:path>
                <a:path w="1354454" h="2098675">
                  <a:moveTo>
                    <a:pt x="236867" y="116598"/>
                  </a:moveTo>
                  <a:lnTo>
                    <a:pt x="224827" y="116598"/>
                  </a:lnTo>
                  <a:lnTo>
                    <a:pt x="224827" y="90280"/>
                  </a:lnTo>
                  <a:lnTo>
                    <a:pt x="236867" y="90280"/>
                  </a:lnTo>
                  <a:lnTo>
                    <a:pt x="236867" y="116598"/>
                  </a:lnTo>
                  <a:close/>
                </a:path>
                <a:path w="1354454" h="2098675">
                  <a:moveTo>
                    <a:pt x="269214" y="116598"/>
                  </a:moveTo>
                  <a:lnTo>
                    <a:pt x="257174" y="116598"/>
                  </a:lnTo>
                  <a:lnTo>
                    <a:pt x="257174" y="90280"/>
                  </a:lnTo>
                  <a:lnTo>
                    <a:pt x="269214" y="90280"/>
                  </a:lnTo>
                  <a:lnTo>
                    <a:pt x="269214" y="116598"/>
                  </a:lnTo>
                  <a:close/>
                </a:path>
                <a:path w="1354454" h="2098675">
                  <a:moveTo>
                    <a:pt x="301574" y="116598"/>
                  </a:moveTo>
                  <a:lnTo>
                    <a:pt x="289534" y="116598"/>
                  </a:lnTo>
                  <a:lnTo>
                    <a:pt x="289534" y="90280"/>
                  </a:lnTo>
                  <a:lnTo>
                    <a:pt x="301574" y="90280"/>
                  </a:lnTo>
                  <a:lnTo>
                    <a:pt x="301574" y="116598"/>
                  </a:lnTo>
                  <a:close/>
                </a:path>
              </a:pathLst>
            </a:custGeom>
            <a:ln w="60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5784304" y="7293508"/>
              <a:ext cx="1073150" cy="1657350"/>
            </a:xfrm>
            <a:custGeom>
              <a:avLst/>
              <a:gdLst/>
              <a:ahLst/>
              <a:cxnLst/>
              <a:rect l="l" t="t" r="r" b="b"/>
              <a:pathLst>
                <a:path w="1073150" h="1657350">
                  <a:moveTo>
                    <a:pt x="7010" y="147866"/>
                  </a:moveTo>
                  <a:lnTo>
                    <a:pt x="3136" y="147866"/>
                  </a:lnTo>
                  <a:lnTo>
                    <a:pt x="0" y="144526"/>
                  </a:lnTo>
                  <a:lnTo>
                    <a:pt x="0" y="140398"/>
                  </a:lnTo>
                  <a:lnTo>
                    <a:pt x="0" y="7505"/>
                  </a:lnTo>
                  <a:lnTo>
                    <a:pt x="0" y="3352"/>
                  </a:lnTo>
                  <a:lnTo>
                    <a:pt x="3136" y="0"/>
                  </a:lnTo>
                  <a:lnTo>
                    <a:pt x="7010" y="0"/>
                  </a:lnTo>
                  <a:lnTo>
                    <a:pt x="10871" y="0"/>
                  </a:lnTo>
                  <a:lnTo>
                    <a:pt x="14020" y="3352"/>
                  </a:lnTo>
                  <a:lnTo>
                    <a:pt x="14020" y="7505"/>
                  </a:lnTo>
                  <a:lnTo>
                    <a:pt x="14020" y="140398"/>
                  </a:lnTo>
                  <a:lnTo>
                    <a:pt x="14020" y="144526"/>
                  </a:lnTo>
                  <a:lnTo>
                    <a:pt x="10871" y="147866"/>
                  </a:lnTo>
                  <a:lnTo>
                    <a:pt x="7010" y="147866"/>
                  </a:lnTo>
                  <a:close/>
                </a:path>
                <a:path w="1073150" h="1657350">
                  <a:moveTo>
                    <a:pt x="14020" y="21399"/>
                  </a:moveTo>
                  <a:lnTo>
                    <a:pt x="14020" y="20205"/>
                  </a:lnTo>
                  <a:lnTo>
                    <a:pt x="10871" y="19202"/>
                  </a:lnTo>
                  <a:lnTo>
                    <a:pt x="7010" y="19202"/>
                  </a:lnTo>
                  <a:lnTo>
                    <a:pt x="3136" y="19202"/>
                  </a:lnTo>
                  <a:lnTo>
                    <a:pt x="0" y="20205"/>
                  </a:lnTo>
                  <a:lnTo>
                    <a:pt x="0" y="21399"/>
                  </a:lnTo>
                  <a:lnTo>
                    <a:pt x="0" y="16751"/>
                  </a:lnTo>
                  <a:lnTo>
                    <a:pt x="0" y="15532"/>
                  </a:lnTo>
                  <a:lnTo>
                    <a:pt x="3136" y="14554"/>
                  </a:lnTo>
                  <a:lnTo>
                    <a:pt x="7010" y="14554"/>
                  </a:lnTo>
                  <a:lnTo>
                    <a:pt x="10871" y="14554"/>
                  </a:lnTo>
                  <a:lnTo>
                    <a:pt x="14020" y="15532"/>
                  </a:lnTo>
                  <a:lnTo>
                    <a:pt x="14020" y="16751"/>
                  </a:lnTo>
                  <a:lnTo>
                    <a:pt x="14020" y="21399"/>
                  </a:lnTo>
                  <a:close/>
                </a:path>
                <a:path w="1073150" h="1657350">
                  <a:moveTo>
                    <a:pt x="14020" y="49390"/>
                  </a:moveTo>
                  <a:lnTo>
                    <a:pt x="14020" y="48171"/>
                  </a:lnTo>
                  <a:lnTo>
                    <a:pt x="10871" y="47193"/>
                  </a:lnTo>
                  <a:lnTo>
                    <a:pt x="7010" y="47193"/>
                  </a:lnTo>
                  <a:lnTo>
                    <a:pt x="3136" y="47193"/>
                  </a:lnTo>
                  <a:lnTo>
                    <a:pt x="0" y="48171"/>
                  </a:lnTo>
                  <a:lnTo>
                    <a:pt x="0" y="49390"/>
                  </a:lnTo>
                  <a:lnTo>
                    <a:pt x="0" y="44742"/>
                  </a:lnTo>
                  <a:lnTo>
                    <a:pt x="0" y="43535"/>
                  </a:lnTo>
                  <a:lnTo>
                    <a:pt x="3136" y="42545"/>
                  </a:lnTo>
                  <a:lnTo>
                    <a:pt x="7010" y="42545"/>
                  </a:lnTo>
                  <a:lnTo>
                    <a:pt x="10871" y="42545"/>
                  </a:lnTo>
                  <a:lnTo>
                    <a:pt x="14020" y="43535"/>
                  </a:lnTo>
                  <a:lnTo>
                    <a:pt x="14020" y="44742"/>
                  </a:lnTo>
                  <a:lnTo>
                    <a:pt x="14020" y="49390"/>
                  </a:lnTo>
                  <a:close/>
                </a:path>
                <a:path w="1073150" h="1657350">
                  <a:moveTo>
                    <a:pt x="0" y="126479"/>
                  </a:moveTo>
                  <a:lnTo>
                    <a:pt x="0" y="127698"/>
                  </a:lnTo>
                  <a:lnTo>
                    <a:pt x="3136" y="128676"/>
                  </a:lnTo>
                  <a:lnTo>
                    <a:pt x="7010" y="128676"/>
                  </a:lnTo>
                  <a:lnTo>
                    <a:pt x="10871" y="128676"/>
                  </a:lnTo>
                  <a:lnTo>
                    <a:pt x="14020" y="127698"/>
                  </a:lnTo>
                  <a:lnTo>
                    <a:pt x="14020" y="126479"/>
                  </a:lnTo>
                  <a:lnTo>
                    <a:pt x="14020" y="131127"/>
                  </a:lnTo>
                  <a:lnTo>
                    <a:pt x="14020" y="132346"/>
                  </a:lnTo>
                  <a:lnTo>
                    <a:pt x="10871" y="133299"/>
                  </a:lnTo>
                  <a:lnTo>
                    <a:pt x="7010" y="133299"/>
                  </a:lnTo>
                  <a:lnTo>
                    <a:pt x="3136" y="133299"/>
                  </a:lnTo>
                  <a:lnTo>
                    <a:pt x="0" y="132346"/>
                  </a:lnTo>
                  <a:lnTo>
                    <a:pt x="0" y="131127"/>
                  </a:lnTo>
                  <a:lnTo>
                    <a:pt x="0" y="126479"/>
                  </a:lnTo>
                  <a:close/>
                </a:path>
                <a:path w="1073150" h="1657350">
                  <a:moveTo>
                    <a:pt x="0" y="98488"/>
                  </a:moveTo>
                  <a:lnTo>
                    <a:pt x="0" y="99720"/>
                  </a:lnTo>
                  <a:lnTo>
                    <a:pt x="3136" y="100685"/>
                  </a:lnTo>
                  <a:lnTo>
                    <a:pt x="7010" y="100685"/>
                  </a:lnTo>
                  <a:lnTo>
                    <a:pt x="10871" y="100685"/>
                  </a:lnTo>
                  <a:lnTo>
                    <a:pt x="14020" y="99720"/>
                  </a:lnTo>
                  <a:lnTo>
                    <a:pt x="14020" y="98488"/>
                  </a:lnTo>
                  <a:lnTo>
                    <a:pt x="14020" y="103136"/>
                  </a:lnTo>
                  <a:lnTo>
                    <a:pt x="14020" y="104368"/>
                  </a:lnTo>
                  <a:lnTo>
                    <a:pt x="10871" y="105321"/>
                  </a:lnTo>
                  <a:lnTo>
                    <a:pt x="7010" y="105321"/>
                  </a:lnTo>
                  <a:lnTo>
                    <a:pt x="3136" y="105321"/>
                  </a:lnTo>
                  <a:lnTo>
                    <a:pt x="0" y="104368"/>
                  </a:lnTo>
                  <a:lnTo>
                    <a:pt x="0" y="103136"/>
                  </a:lnTo>
                  <a:lnTo>
                    <a:pt x="0" y="98488"/>
                  </a:lnTo>
                  <a:close/>
                </a:path>
                <a:path w="1073150" h="1657350">
                  <a:moveTo>
                    <a:pt x="13995" y="76720"/>
                  </a:moveTo>
                  <a:lnTo>
                    <a:pt x="0" y="76720"/>
                  </a:lnTo>
                  <a:lnTo>
                    <a:pt x="0" y="71159"/>
                  </a:lnTo>
                  <a:lnTo>
                    <a:pt x="13995" y="71159"/>
                  </a:lnTo>
                  <a:lnTo>
                    <a:pt x="13995" y="76720"/>
                  </a:lnTo>
                  <a:close/>
                </a:path>
                <a:path w="1073150" h="1657350">
                  <a:moveTo>
                    <a:pt x="7010" y="894956"/>
                  </a:moveTo>
                  <a:lnTo>
                    <a:pt x="3136" y="894956"/>
                  </a:lnTo>
                  <a:lnTo>
                    <a:pt x="0" y="891603"/>
                  </a:lnTo>
                  <a:lnTo>
                    <a:pt x="0" y="887476"/>
                  </a:lnTo>
                  <a:lnTo>
                    <a:pt x="0" y="754583"/>
                  </a:lnTo>
                  <a:lnTo>
                    <a:pt x="0" y="750430"/>
                  </a:lnTo>
                  <a:lnTo>
                    <a:pt x="3136" y="747077"/>
                  </a:lnTo>
                  <a:lnTo>
                    <a:pt x="7010" y="747077"/>
                  </a:lnTo>
                  <a:lnTo>
                    <a:pt x="10871" y="747077"/>
                  </a:lnTo>
                  <a:lnTo>
                    <a:pt x="14020" y="750430"/>
                  </a:lnTo>
                  <a:lnTo>
                    <a:pt x="14020" y="754583"/>
                  </a:lnTo>
                  <a:lnTo>
                    <a:pt x="14020" y="887476"/>
                  </a:lnTo>
                  <a:lnTo>
                    <a:pt x="14020" y="891603"/>
                  </a:lnTo>
                  <a:lnTo>
                    <a:pt x="10871" y="894956"/>
                  </a:lnTo>
                  <a:lnTo>
                    <a:pt x="7010" y="894956"/>
                  </a:lnTo>
                  <a:close/>
                </a:path>
                <a:path w="1073150" h="1657350">
                  <a:moveTo>
                    <a:pt x="14020" y="768502"/>
                  </a:moveTo>
                  <a:lnTo>
                    <a:pt x="14020" y="767283"/>
                  </a:lnTo>
                  <a:lnTo>
                    <a:pt x="10871" y="766305"/>
                  </a:lnTo>
                  <a:lnTo>
                    <a:pt x="7010" y="766305"/>
                  </a:lnTo>
                  <a:lnTo>
                    <a:pt x="3136" y="766305"/>
                  </a:lnTo>
                  <a:lnTo>
                    <a:pt x="0" y="767283"/>
                  </a:lnTo>
                  <a:lnTo>
                    <a:pt x="0" y="768502"/>
                  </a:lnTo>
                  <a:lnTo>
                    <a:pt x="0" y="763854"/>
                  </a:lnTo>
                  <a:lnTo>
                    <a:pt x="0" y="762635"/>
                  </a:lnTo>
                  <a:lnTo>
                    <a:pt x="3136" y="761657"/>
                  </a:lnTo>
                  <a:lnTo>
                    <a:pt x="7010" y="761657"/>
                  </a:lnTo>
                  <a:lnTo>
                    <a:pt x="10871" y="761657"/>
                  </a:lnTo>
                  <a:lnTo>
                    <a:pt x="14020" y="762635"/>
                  </a:lnTo>
                  <a:lnTo>
                    <a:pt x="14020" y="763854"/>
                  </a:lnTo>
                  <a:lnTo>
                    <a:pt x="14020" y="768502"/>
                  </a:lnTo>
                  <a:close/>
                </a:path>
                <a:path w="1073150" h="1657350">
                  <a:moveTo>
                    <a:pt x="14020" y="796467"/>
                  </a:moveTo>
                  <a:lnTo>
                    <a:pt x="14020" y="795248"/>
                  </a:lnTo>
                  <a:lnTo>
                    <a:pt x="10871" y="794270"/>
                  </a:lnTo>
                  <a:lnTo>
                    <a:pt x="7010" y="794270"/>
                  </a:lnTo>
                  <a:lnTo>
                    <a:pt x="3136" y="794270"/>
                  </a:lnTo>
                  <a:lnTo>
                    <a:pt x="0" y="795248"/>
                  </a:lnTo>
                  <a:lnTo>
                    <a:pt x="0" y="796467"/>
                  </a:lnTo>
                  <a:lnTo>
                    <a:pt x="0" y="791819"/>
                  </a:lnTo>
                  <a:lnTo>
                    <a:pt x="0" y="790613"/>
                  </a:lnTo>
                  <a:lnTo>
                    <a:pt x="3136" y="789622"/>
                  </a:lnTo>
                  <a:lnTo>
                    <a:pt x="7010" y="789622"/>
                  </a:lnTo>
                  <a:lnTo>
                    <a:pt x="10871" y="789622"/>
                  </a:lnTo>
                  <a:lnTo>
                    <a:pt x="14020" y="790613"/>
                  </a:lnTo>
                  <a:lnTo>
                    <a:pt x="14020" y="791819"/>
                  </a:lnTo>
                  <a:lnTo>
                    <a:pt x="14020" y="796467"/>
                  </a:lnTo>
                  <a:close/>
                </a:path>
                <a:path w="1073150" h="1657350">
                  <a:moveTo>
                    <a:pt x="0" y="873556"/>
                  </a:moveTo>
                  <a:lnTo>
                    <a:pt x="0" y="874776"/>
                  </a:lnTo>
                  <a:lnTo>
                    <a:pt x="3136" y="875753"/>
                  </a:lnTo>
                  <a:lnTo>
                    <a:pt x="7010" y="875753"/>
                  </a:lnTo>
                  <a:lnTo>
                    <a:pt x="10871" y="875753"/>
                  </a:lnTo>
                  <a:lnTo>
                    <a:pt x="14020" y="874776"/>
                  </a:lnTo>
                  <a:lnTo>
                    <a:pt x="14020" y="873556"/>
                  </a:lnTo>
                  <a:lnTo>
                    <a:pt x="14020" y="878205"/>
                  </a:lnTo>
                  <a:lnTo>
                    <a:pt x="14020" y="879424"/>
                  </a:lnTo>
                  <a:lnTo>
                    <a:pt x="10871" y="880402"/>
                  </a:lnTo>
                  <a:lnTo>
                    <a:pt x="7010" y="880402"/>
                  </a:lnTo>
                  <a:lnTo>
                    <a:pt x="3136" y="880402"/>
                  </a:lnTo>
                  <a:lnTo>
                    <a:pt x="0" y="879424"/>
                  </a:lnTo>
                  <a:lnTo>
                    <a:pt x="0" y="878205"/>
                  </a:lnTo>
                  <a:lnTo>
                    <a:pt x="0" y="873556"/>
                  </a:lnTo>
                  <a:close/>
                </a:path>
                <a:path w="1073150" h="1657350">
                  <a:moveTo>
                    <a:pt x="0" y="845591"/>
                  </a:moveTo>
                  <a:lnTo>
                    <a:pt x="0" y="846810"/>
                  </a:lnTo>
                  <a:lnTo>
                    <a:pt x="3136" y="847788"/>
                  </a:lnTo>
                  <a:lnTo>
                    <a:pt x="7010" y="847788"/>
                  </a:lnTo>
                  <a:lnTo>
                    <a:pt x="10871" y="847788"/>
                  </a:lnTo>
                  <a:lnTo>
                    <a:pt x="14020" y="846810"/>
                  </a:lnTo>
                  <a:lnTo>
                    <a:pt x="14020" y="845591"/>
                  </a:lnTo>
                  <a:lnTo>
                    <a:pt x="14020" y="850239"/>
                  </a:lnTo>
                  <a:lnTo>
                    <a:pt x="14020" y="851446"/>
                  </a:lnTo>
                  <a:lnTo>
                    <a:pt x="10871" y="852436"/>
                  </a:lnTo>
                  <a:lnTo>
                    <a:pt x="7010" y="852436"/>
                  </a:lnTo>
                  <a:lnTo>
                    <a:pt x="3136" y="852436"/>
                  </a:lnTo>
                  <a:lnTo>
                    <a:pt x="0" y="851446"/>
                  </a:lnTo>
                  <a:lnTo>
                    <a:pt x="0" y="850239"/>
                  </a:lnTo>
                  <a:lnTo>
                    <a:pt x="0" y="845591"/>
                  </a:lnTo>
                  <a:close/>
                </a:path>
                <a:path w="1073150" h="1657350">
                  <a:moveTo>
                    <a:pt x="13995" y="823823"/>
                  </a:moveTo>
                  <a:lnTo>
                    <a:pt x="0" y="823823"/>
                  </a:lnTo>
                  <a:lnTo>
                    <a:pt x="0" y="818262"/>
                  </a:lnTo>
                  <a:lnTo>
                    <a:pt x="13995" y="818262"/>
                  </a:lnTo>
                  <a:lnTo>
                    <a:pt x="13995" y="823823"/>
                  </a:lnTo>
                  <a:close/>
                </a:path>
                <a:path w="1073150" h="1657350">
                  <a:moveTo>
                    <a:pt x="7010" y="1657121"/>
                  </a:moveTo>
                  <a:lnTo>
                    <a:pt x="3136" y="1657121"/>
                  </a:lnTo>
                  <a:lnTo>
                    <a:pt x="0" y="1653768"/>
                  </a:lnTo>
                  <a:lnTo>
                    <a:pt x="0" y="1649641"/>
                  </a:lnTo>
                  <a:lnTo>
                    <a:pt x="0" y="1516735"/>
                  </a:lnTo>
                  <a:lnTo>
                    <a:pt x="0" y="1512608"/>
                  </a:lnTo>
                  <a:lnTo>
                    <a:pt x="3136" y="1509255"/>
                  </a:lnTo>
                  <a:lnTo>
                    <a:pt x="7010" y="1509255"/>
                  </a:lnTo>
                  <a:lnTo>
                    <a:pt x="10871" y="1509255"/>
                  </a:lnTo>
                  <a:lnTo>
                    <a:pt x="14020" y="1512608"/>
                  </a:lnTo>
                  <a:lnTo>
                    <a:pt x="14020" y="1516735"/>
                  </a:lnTo>
                  <a:lnTo>
                    <a:pt x="14020" y="1649641"/>
                  </a:lnTo>
                  <a:lnTo>
                    <a:pt x="14020" y="1653768"/>
                  </a:lnTo>
                  <a:lnTo>
                    <a:pt x="10871" y="1657121"/>
                  </a:lnTo>
                  <a:lnTo>
                    <a:pt x="7010" y="1657121"/>
                  </a:lnTo>
                  <a:close/>
                </a:path>
                <a:path w="1073150" h="1657350">
                  <a:moveTo>
                    <a:pt x="14020" y="1530642"/>
                  </a:moveTo>
                  <a:lnTo>
                    <a:pt x="14020" y="1529435"/>
                  </a:lnTo>
                  <a:lnTo>
                    <a:pt x="10871" y="1528470"/>
                  </a:lnTo>
                  <a:lnTo>
                    <a:pt x="7010" y="1528470"/>
                  </a:lnTo>
                  <a:lnTo>
                    <a:pt x="3136" y="1528470"/>
                  </a:lnTo>
                  <a:lnTo>
                    <a:pt x="0" y="1529435"/>
                  </a:lnTo>
                  <a:lnTo>
                    <a:pt x="0" y="1530642"/>
                  </a:lnTo>
                  <a:lnTo>
                    <a:pt x="0" y="1526019"/>
                  </a:lnTo>
                  <a:lnTo>
                    <a:pt x="0" y="1524812"/>
                  </a:lnTo>
                  <a:lnTo>
                    <a:pt x="3136" y="1523809"/>
                  </a:lnTo>
                  <a:lnTo>
                    <a:pt x="7010" y="1523809"/>
                  </a:lnTo>
                  <a:lnTo>
                    <a:pt x="10871" y="1523809"/>
                  </a:lnTo>
                  <a:lnTo>
                    <a:pt x="14020" y="1524812"/>
                  </a:lnTo>
                  <a:lnTo>
                    <a:pt x="14020" y="1526019"/>
                  </a:lnTo>
                  <a:lnTo>
                    <a:pt x="14020" y="1530642"/>
                  </a:lnTo>
                  <a:close/>
                </a:path>
                <a:path w="1073150" h="1657350">
                  <a:moveTo>
                    <a:pt x="14020" y="1558645"/>
                  </a:moveTo>
                  <a:lnTo>
                    <a:pt x="14020" y="1557426"/>
                  </a:lnTo>
                  <a:lnTo>
                    <a:pt x="10871" y="1556448"/>
                  </a:lnTo>
                  <a:lnTo>
                    <a:pt x="7010" y="1556448"/>
                  </a:lnTo>
                  <a:lnTo>
                    <a:pt x="3136" y="1556448"/>
                  </a:lnTo>
                  <a:lnTo>
                    <a:pt x="0" y="1557426"/>
                  </a:lnTo>
                  <a:lnTo>
                    <a:pt x="0" y="1558645"/>
                  </a:lnTo>
                  <a:lnTo>
                    <a:pt x="0" y="1553997"/>
                  </a:lnTo>
                  <a:lnTo>
                    <a:pt x="0" y="1552778"/>
                  </a:lnTo>
                  <a:lnTo>
                    <a:pt x="3136" y="1551800"/>
                  </a:lnTo>
                  <a:lnTo>
                    <a:pt x="7010" y="1551800"/>
                  </a:lnTo>
                  <a:lnTo>
                    <a:pt x="10871" y="1551800"/>
                  </a:lnTo>
                  <a:lnTo>
                    <a:pt x="14020" y="1552778"/>
                  </a:lnTo>
                  <a:lnTo>
                    <a:pt x="14020" y="1553997"/>
                  </a:lnTo>
                  <a:lnTo>
                    <a:pt x="14020" y="1558645"/>
                  </a:lnTo>
                  <a:close/>
                </a:path>
                <a:path w="1073150" h="1657350">
                  <a:moveTo>
                    <a:pt x="0" y="1635734"/>
                  </a:moveTo>
                  <a:lnTo>
                    <a:pt x="0" y="1636941"/>
                  </a:lnTo>
                  <a:lnTo>
                    <a:pt x="3136" y="1637906"/>
                  </a:lnTo>
                  <a:lnTo>
                    <a:pt x="7010" y="1637906"/>
                  </a:lnTo>
                  <a:lnTo>
                    <a:pt x="10871" y="1637906"/>
                  </a:lnTo>
                  <a:lnTo>
                    <a:pt x="14020" y="1636941"/>
                  </a:lnTo>
                  <a:lnTo>
                    <a:pt x="14020" y="1635734"/>
                  </a:lnTo>
                  <a:lnTo>
                    <a:pt x="14020" y="1640382"/>
                  </a:lnTo>
                  <a:lnTo>
                    <a:pt x="14020" y="1641589"/>
                  </a:lnTo>
                  <a:lnTo>
                    <a:pt x="10871" y="1642579"/>
                  </a:lnTo>
                  <a:lnTo>
                    <a:pt x="7010" y="1642579"/>
                  </a:lnTo>
                  <a:lnTo>
                    <a:pt x="3136" y="1642579"/>
                  </a:lnTo>
                  <a:lnTo>
                    <a:pt x="0" y="1641589"/>
                  </a:lnTo>
                  <a:lnTo>
                    <a:pt x="0" y="1640382"/>
                  </a:lnTo>
                  <a:lnTo>
                    <a:pt x="0" y="1635734"/>
                  </a:lnTo>
                  <a:close/>
                </a:path>
                <a:path w="1073150" h="1657350">
                  <a:moveTo>
                    <a:pt x="0" y="1607743"/>
                  </a:moveTo>
                  <a:lnTo>
                    <a:pt x="0" y="1608975"/>
                  </a:lnTo>
                  <a:lnTo>
                    <a:pt x="3136" y="1609928"/>
                  </a:lnTo>
                  <a:lnTo>
                    <a:pt x="7010" y="1609928"/>
                  </a:lnTo>
                  <a:lnTo>
                    <a:pt x="10871" y="1609928"/>
                  </a:lnTo>
                  <a:lnTo>
                    <a:pt x="14020" y="1608975"/>
                  </a:lnTo>
                  <a:lnTo>
                    <a:pt x="14020" y="1607743"/>
                  </a:lnTo>
                  <a:lnTo>
                    <a:pt x="14020" y="1612392"/>
                  </a:lnTo>
                  <a:lnTo>
                    <a:pt x="14020" y="1613598"/>
                  </a:lnTo>
                  <a:lnTo>
                    <a:pt x="10871" y="1614601"/>
                  </a:lnTo>
                  <a:lnTo>
                    <a:pt x="7010" y="1614601"/>
                  </a:lnTo>
                  <a:lnTo>
                    <a:pt x="3136" y="1614601"/>
                  </a:lnTo>
                  <a:lnTo>
                    <a:pt x="0" y="1613598"/>
                  </a:lnTo>
                  <a:lnTo>
                    <a:pt x="0" y="1612392"/>
                  </a:lnTo>
                  <a:lnTo>
                    <a:pt x="0" y="1607743"/>
                  </a:lnTo>
                  <a:close/>
                </a:path>
                <a:path w="1073150" h="1657350">
                  <a:moveTo>
                    <a:pt x="13995" y="1585976"/>
                  </a:moveTo>
                  <a:lnTo>
                    <a:pt x="0" y="1585976"/>
                  </a:lnTo>
                  <a:lnTo>
                    <a:pt x="0" y="1580399"/>
                  </a:lnTo>
                  <a:lnTo>
                    <a:pt x="13995" y="1580399"/>
                  </a:lnTo>
                  <a:lnTo>
                    <a:pt x="13995" y="1585976"/>
                  </a:lnTo>
                  <a:close/>
                </a:path>
                <a:path w="1073150" h="1657350">
                  <a:moveTo>
                    <a:pt x="1066126" y="147866"/>
                  </a:moveTo>
                  <a:lnTo>
                    <a:pt x="1062266" y="147866"/>
                  </a:lnTo>
                  <a:lnTo>
                    <a:pt x="1059116" y="144526"/>
                  </a:lnTo>
                  <a:lnTo>
                    <a:pt x="1059116" y="140398"/>
                  </a:lnTo>
                  <a:lnTo>
                    <a:pt x="1059116" y="7505"/>
                  </a:lnTo>
                  <a:lnTo>
                    <a:pt x="1059116" y="3352"/>
                  </a:lnTo>
                  <a:lnTo>
                    <a:pt x="1062266" y="0"/>
                  </a:lnTo>
                  <a:lnTo>
                    <a:pt x="1066126" y="0"/>
                  </a:lnTo>
                  <a:lnTo>
                    <a:pt x="1070000" y="0"/>
                  </a:lnTo>
                  <a:lnTo>
                    <a:pt x="1073150" y="3352"/>
                  </a:lnTo>
                  <a:lnTo>
                    <a:pt x="1073150" y="7505"/>
                  </a:lnTo>
                  <a:lnTo>
                    <a:pt x="1073150" y="140398"/>
                  </a:lnTo>
                  <a:lnTo>
                    <a:pt x="1073150" y="144526"/>
                  </a:lnTo>
                  <a:lnTo>
                    <a:pt x="1070000" y="147866"/>
                  </a:lnTo>
                  <a:lnTo>
                    <a:pt x="1066126" y="147866"/>
                  </a:lnTo>
                  <a:close/>
                </a:path>
                <a:path w="1073150" h="1657350">
                  <a:moveTo>
                    <a:pt x="1073150" y="21399"/>
                  </a:moveTo>
                  <a:lnTo>
                    <a:pt x="1073150" y="20205"/>
                  </a:lnTo>
                  <a:lnTo>
                    <a:pt x="1070000" y="19202"/>
                  </a:lnTo>
                  <a:lnTo>
                    <a:pt x="1066126" y="19202"/>
                  </a:lnTo>
                  <a:lnTo>
                    <a:pt x="1062266" y="19202"/>
                  </a:lnTo>
                  <a:lnTo>
                    <a:pt x="1059116" y="20205"/>
                  </a:lnTo>
                  <a:lnTo>
                    <a:pt x="1059116" y="21399"/>
                  </a:lnTo>
                  <a:lnTo>
                    <a:pt x="1059116" y="16751"/>
                  </a:lnTo>
                  <a:lnTo>
                    <a:pt x="1059116" y="15532"/>
                  </a:lnTo>
                  <a:lnTo>
                    <a:pt x="1062266" y="14554"/>
                  </a:lnTo>
                  <a:lnTo>
                    <a:pt x="1066126" y="14554"/>
                  </a:lnTo>
                  <a:lnTo>
                    <a:pt x="1070000" y="14554"/>
                  </a:lnTo>
                  <a:lnTo>
                    <a:pt x="1073150" y="15532"/>
                  </a:lnTo>
                  <a:lnTo>
                    <a:pt x="1073150" y="16751"/>
                  </a:lnTo>
                  <a:lnTo>
                    <a:pt x="1073150" y="21399"/>
                  </a:lnTo>
                  <a:close/>
                </a:path>
                <a:path w="1073150" h="1657350">
                  <a:moveTo>
                    <a:pt x="1073150" y="49390"/>
                  </a:moveTo>
                  <a:lnTo>
                    <a:pt x="1073150" y="48171"/>
                  </a:lnTo>
                  <a:lnTo>
                    <a:pt x="1070000" y="47193"/>
                  </a:lnTo>
                  <a:lnTo>
                    <a:pt x="1066126" y="47193"/>
                  </a:lnTo>
                  <a:lnTo>
                    <a:pt x="1062266" y="47193"/>
                  </a:lnTo>
                  <a:lnTo>
                    <a:pt x="1059116" y="48171"/>
                  </a:lnTo>
                  <a:lnTo>
                    <a:pt x="1059116" y="49390"/>
                  </a:lnTo>
                  <a:lnTo>
                    <a:pt x="1059116" y="44742"/>
                  </a:lnTo>
                  <a:lnTo>
                    <a:pt x="1059116" y="43535"/>
                  </a:lnTo>
                  <a:lnTo>
                    <a:pt x="1062266" y="42545"/>
                  </a:lnTo>
                  <a:lnTo>
                    <a:pt x="1066126" y="42545"/>
                  </a:lnTo>
                  <a:lnTo>
                    <a:pt x="1070000" y="42545"/>
                  </a:lnTo>
                  <a:lnTo>
                    <a:pt x="1073150" y="43535"/>
                  </a:lnTo>
                  <a:lnTo>
                    <a:pt x="1073150" y="44742"/>
                  </a:lnTo>
                  <a:lnTo>
                    <a:pt x="1073150" y="49390"/>
                  </a:lnTo>
                  <a:close/>
                </a:path>
                <a:path w="1073150" h="1657350">
                  <a:moveTo>
                    <a:pt x="1059103" y="126479"/>
                  </a:moveTo>
                  <a:lnTo>
                    <a:pt x="1059103" y="127698"/>
                  </a:lnTo>
                  <a:lnTo>
                    <a:pt x="1062253" y="128676"/>
                  </a:lnTo>
                  <a:lnTo>
                    <a:pt x="1066126" y="128676"/>
                  </a:lnTo>
                  <a:lnTo>
                    <a:pt x="1070000" y="128676"/>
                  </a:lnTo>
                  <a:lnTo>
                    <a:pt x="1073150" y="127698"/>
                  </a:lnTo>
                  <a:lnTo>
                    <a:pt x="1073150" y="126479"/>
                  </a:lnTo>
                  <a:lnTo>
                    <a:pt x="1073150" y="131127"/>
                  </a:lnTo>
                  <a:lnTo>
                    <a:pt x="1073150" y="132346"/>
                  </a:lnTo>
                  <a:lnTo>
                    <a:pt x="1070000" y="133299"/>
                  </a:lnTo>
                  <a:lnTo>
                    <a:pt x="1066126" y="133299"/>
                  </a:lnTo>
                  <a:lnTo>
                    <a:pt x="1062253" y="133299"/>
                  </a:lnTo>
                  <a:lnTo>
                    <a:pt x="1059103" y="132346"/>
                  </a:lnTo>
                  <a:lnTo>
                    <a:pt x="1059103" y="131127"/>
                  </a:lnTo>
                  <a:lnTo>
                    <a:pt x="1059103" y="126479"/>
                  </a:lnTo>
                  <a:close/>
                </a:path>
                <a:path w="1073150" h="1657350">
                  <a:moveTo>
                    <a:pt x="1059103" y="98488"/>
                  </a:moveTo>
                  <a:lnTo>
                    <a:pt x="1059103" y="99720"/>
                  </a:lnTo>
                  <a:lnTo>
                    <a:pt x="1062253" y="100685"/>
                  </a:lnTo>
                  <a:lnTo>
                    <a:pt x="1066126" y="100685"/>
                  </a:lnTo>
                  <a:lnTo>
                    <a:pt x="1070000" y="100685"/>
                  </a:lnTo>
                  <a:lnTo>
                    <a:pt x="1073150" y="99720"/>
                  </a:lnTo>
                  <a:lnTo>
                    <a:pt x="1073150" y="98488"/>
                  </a:lnTo>
                  <a:lnTo>
                    <a:pt x="1073150" y="103136"/>
                  </a:lnTo>
                  <a:lnTo>
                    <a:pt x="1073150" y="104368"/>
                  </a:lnTo>
                  <a:lnTo>
                    <a:pt x="1070000" y="105321"/>
                  </a:lnTo>
                  <a:lnTo>
                    <a:pt x="1066126" y="105321"/>
                  </a:lnTo>
                  <a:lnTo>
                    <a:pt x="1062253" y="105321"/>
                  </a:lnTo>
                  <a:lnTo>
                    <a:pt x="1059103" y="104368"/>
                  </a:lnTo>
                  <a:lnTo>
                    <a:pt x="1059103" y="103136"/>
                  </a:lnTo>
                  <a:lnTo>
                    <a:pt x="1059103" y="98488"/>
                  </a:lnTo>
                  <a:close/>
                </a:path>
                <a:path w="1073150" h="1657350">
                  <a:moveTo>
                    <a:pt x="1073111" y="76720"/>
                  </a:moveTo>
                  <a:lnTo>
                    <a:pt x="1059107" y="76720"/>
                  </a:lnTo>
                  <a:lnTo>
                    <a:pt x="1059107" y="71159"/>
                  </a:lnTo>
                  <a:lnTo>
                    <a:pt x="1073111" y="71159"/>
                  </a:lnTo>
                  <a:lnTo>
                    <a:pt x="1073111" y="76720"/>
                  </a:lnTo>
                  <a:close/>
                </a:path>
                <a:path w="1073150" h="1657350">
                  <a:moveTo>
                    <a:pt x="1066126" y="894956"/>
                  </a:moveTo>
                  <a:lnTo>
                    <a:pt x="1062266" y="894956"/>
                  </a:lnTo>
                  <a:lnTo>
                    <a:pt x="1059116" y="891603"/>
                  </a:lnTo>
                  <a:lnTo>
                    <a:pt x="1059116" y="887476"/>
                  </a:lnTo>
                  <a:lnTo>
                    <a:pt x="1059116" y="754583"/>
                  </a:lnTo>
                  <a:lnTo>
                    <a:pt x="1059116" y="750430"/>
                  </a:lnTo>
                  <a:lnTo>
                    <a:pt x="1062266" y="747077"/>
                  </a:lnTo>
                  <a:lnTo>
                    <a:pt x="1066126" y="747077"/>
                  </a:lnTo>
                  <a:lnTo>
                    <a:pt x="1070000" y="747077"/>
                  </a:lnTo>
                  <a:lnTo>
                    <a:pt x="1073150" y="750430"/>
                  </a:lnTo>
                  <a:lnTo>
                    <a:pt x="1073150" y="754583"/>
                  </a:lnTo>
                  <a:lnTo>
                    <a:pt x="1073150" y="887476"/>
                  </a:lnTo>
                  <a:lnTo>
                    <a:pt x="1073150" y="891603"/>
                  </a:lnTo>
                  <a:lnTo>
                    <a:pt x="1070000" y="894956"/>
                  </a:lnTo>
                  <a:lnTo>
                    <a:pt x="1066126" y="894956"/>
                  </a:lnTo>
                  <a:close/>
                </a:path>
                <a:path w="1073150" h="1657350">
                  <a:moveTo>
                    <a:pt x="1073150" y="768502"/>
                  </a:moveTo>
                  <a:lnTo>
                    <a:pt x="1073150" y="767283"/>
                  </a:lnTo>
                  <a:lnTo>
                    <a:pt x="1070000" y="766305"/>
                  </a:lnTo>
                  <a:lnTo>
                    <a:pt x="1066126" y="766305"/>
                  </a:lnTo>
                  <a:lnTo>
                    <a:pt x="1062266" y="766305"/>
                  </a:lnTo>
                  <a:lnTo>
                    <a:pt x="1059116" y="767283"/>
                  </a:lnTo>
                  <a:lnTo>
                    <a:pt x="1059116" y="768502"/>
                  </a:lnTo>
                  <a:lnTo>
                    <a:pt x="1059116" y="763854"/>
                  </a:lnTo>
                  <a:lnTo>
                    <a:pt x="1059116" y="762635"/>
                  </a:lnTo>
                  <a:lnTo>
                    <a:pt x="1062266" y="761657"/>
                  </a:lnTo>
                  <a:lnTo>
                    <a:pt x="1066126" y="761657"/>
                  </a:lnTo>
                  <a:lnTo>
                    <a:pt x="1070000" y="761657"/>
                  </a:lnTo>
                  <a:lnTo>
                    <a:pt x="1073150" y="762635"/>
                  </a:lnTo>
                  <a:lnTo>
                    <a:pt x="1073150" y="763854"/>
                  </a:lnTo>
                  <a:lnTo>
                    <a:pt x="1073150" y="768502"/>
                  </a:lnTo>
                  <a:close/>
                </a:path>
                <a:path w="1073150" h="1657350">
                  <a:moveTo>
                    <a:pt x="1073150" y="796467"/>
                  </a:moveTo>
                  <a:lnTo>
                    <a:pt x="1073150" y="795248"/>
                  </a:lnTo>
                  <a:lnTo>
                    <a:pt x="1070000" y="794270"/>
                  </a:lnTo>
                  <a:lnTo>
                    <a:pt x="1066126" y="794270"/>
                  </a:lnTo>
                  <a:lnTo>
                    <a:pt x="1062266" y="794270"/>
                  </a:lnTo>
                  <a:lnTo>
                    <a:pt x="1059116" y="795248"/>
                  </a:lnTo>
                  <a:lnTo>
                    <a:pt x="1059116" y="796467"/>
                  </a:lnTo>
                  <a:lnTo>
                    <a:pt x="1059116" y="791819"/>
                  </a:lnTo>
                  <a:lnTo>
                    <a:pt x="1059116" y="790613"/>
                  </a:lnTo>
                  <a:lnTo>
                    <a:pt x="1062266" y="789622"/>
                  </a:lnTo>
                  <a:lnTo>
                    <a:pt x="1066126" y="789622"/>
                  </a:lnTo>
                  <a:lnTo>
                    <a:pt x="1070000" y="789622"/>
                  </a:lnTo>
                  <a:lnTo>
                    <a:pt x="1073150" y="790613"/>
                  </a:lnTo>
                  <a:lnTo>
                    <a:pt x="1073150" y="791819"/>
                  </a:lnTo>
                  <a:lnTo>
                    <a:pt x="1073150" y="796467"/>
                  </a:lnTo>
                  <a:close/>
                </a:path>
                <a:path w="1073150" h="1657350">
                  <a:moveTo>
                    <a:pt x="1059103" y="873556"/>
                  </a:moveTo>
                  <a:lnTo>
                    <a:pt x="1059103" y="874776"/>
                  </a:lnTo>
                  <a:lnTo>
                    <a:pt x="1062253" y="875753"/>
                  </a:lnTo>
                  <a:lnTo>
                    <a:pt x="1066126" y="875753"/>
                  </a:lnTo>
                  <a:lnTo>
                    <a:pt x="1070000" y="875753"/>
                  </a:lnTo>
                  <a:lnTo>
                    <a:pt x="1073150" y="874776"/>
                  </a:lnTo>
                  <a:lnTo>
                    <a:pt x="1073150" y="873556"/>
                  </a:lnTo>
                  <a:lnTo>
                    <a:pt x="1073150" y="878205"/>
                  </a:lnTo>
                  <a:lnTo>
                    <a:pt x="1073150" y="879424"/>
                  </a:lnTo>
                  <a:lnTo>
                    <a:pt x="1070000" y="880402"/>
                  </a:lnTo>
                  <a:lnTo>
                    <a:pt x="1066126" y="880402"/>
                  </a:lnTo>
                  <a:lnTo>
                    <a:pt x="1062253" y="880402"/>
                  </a:lnTo>
                  <a:lnTo>
                    <a:pt x="1059103" y="879424"/>
                  </a:lnTo>
                  <a:lnTo>
                    <a:pt x="1059103" y="878205"/>
                  </a:lnTo>
                  <a:lnTo>
                    <a:pt x="1059103" y="873556"/>
                  </a:lnTo>
                  <a:close/>
                </a:path>
                <a:path w="1073150" h="1657350">
                  <a:moveTo>
                    <a:pt x="1059103" y="845591"/>
                  </a:moveTo>
                  <a:lnTo>
                    <a:pt x="1059103" y="846810"/>
                  </a:lnTo>
                  <a:lnTo>
                    <a:pt x="1062253" y="847788"/>
                  </a:lnTo>
                  <a:lnTo>
                    <a:pt x="1066126" y="847788"/>
                  </a:lnTo>
                  <a:lnTo>
                    <a:pt x="1070000" y="847788"/>
                  </a:lnTo>
                  <a:lnTo>
                    <a:pt x="1073150" y="846810"/>
                  </a:lnTo>
                  <a:lnTo>
                    <a:pt x="1073150" y="845591"/>
                  </a:lnTo>
                  <a:lnTo>
                    <a:pt x="1073150" y="850239"/>
                  </a:lnTo>
                  <a:lnTo>
                    <a:pt x="1073150" y="851446"/>
                  </a:lnTo>
                  <a:lnTo>
                    <a:pt x="1070000" y="852436"/>
                  </a:lnTo>
                  <a:lnTo>
                    <a:pt x="1066126" y="852436"/>
                  </a:lnTo>
                  <a:lnTo>
                    <a:pt x="1062253" y="852436"/>
                  </a:lnTo>
                  <a:lnTo>
                    <a:pt x="1059103" y="851446"/>
                  </a:lnTo>
                  <a:lnTo>
                    <a:pt x="1059103" y="850239"/>
                  </a:lnTo>
                  <a:lnTo>
                    <a:pt x="1059103" y="845591"/>
                  </a:lnTo>
                  <a:close/>
                </a:path>
                <a:path w="1073150" h="1657350">
                  <a:moveTo>
                    <a:pt x="1073111" y="823823"/>
                  </a:moveTo>
                  <a:lnTo>
                    <a:pt x="1059107" y="823823"/>
                  </a:lnTo>
                  <a:lnTo>
                    <a:pt x="1059107" y="818262"/>
                  </a:lnTo>
                  <a:lnTo>
                    <a:pt x="1073111" y="818262"/>
                  </a:lnTo>
                  <a:lnTo>
                    <a:pt x="1073111" y="823823"/>
                  </a:lnTo>
                  <a:close/>
                </a:path>
                <a:path w="1073150" h="1657350">
                  <a:moveTo>
                    <a:pt x="1066126" y="1657121"/>
                  </a:moveTo>
                  <a:lnTo>
                    <a:pt x="1062266" y="1657121"/>
                  </a:lnTo>
                  <a:lnTo>
                    <a:pt x="1059116" y="1653768"/>
                  </a:lnTo>
                  <a:lnTo>
                    <a:pt x="1059116" y="1649641"/>
                  </a:lnTo>
                  <a:lnTo>
                    <a:pt x="1059116" y="1516735"/>
                  </a:lnTo>
                  <a:lnTo>
                    <a:pt x="1059116" y="1512608"/>
                  </a:lnTo>
                  <a:lnTo>
                    <a:pt x="1062266" y="1509255"/>
                  </a:lnTo>
                  <a:lnTo>
                    <a:pt x="1066126" y="1509255"/>
                  </a:lnTo>
                  <a:lnTo>
                    <a:pt x="1070000" y="1509255"/>
                  </a:lnTo>
                  <a:lnTo>
                    <a:pt x="1073150" y="1512608"/>
                  </a:lnTo>
                  <a:lnTo>
                    <a:pt x="1073150" y="1516735"/>
                  </a:lnTo>
                  <a:lnTo>
                    <a:pt x="1073150" y="1649641"/>
                  </a:lnTo>
                  <a:lnTo>
                    <a:pt x="1073150" y="1653768"/>
                  </a:lnTo>
                  <a:lnTo>
                    <a:pt x="1070000" y="1657121"/>
                  </a:lnTo>
                  <a:lnTo>
                    <a:pt x="1066126" y="1657121"/>
                  </a:lnTo>
                  <a:close/>
                </a:path>
                <a:path w="1073150" h="1657350">
                  <a:moveTo>
                    <a:pt x="1073150" y="1530642"/>
                  </a:moveTo>
                  <a:lnTo>
                    <a:pt x="1073150" y="1529435"/>
                  </a:lnTo>
                  <a:lnTo>
                    <a:pt x="1070000" y="1528470"/>
                  </a:lnTo>
                  <a:lnTo>
                    <a:pt x="1066126" y="1528470"/>
                  </a:lnTo>
                  <a:lnTo>
                    <a:pt x="1062266" y="1528470"/>
                  </a:lnTo>
                  <a:lnTo>
                    <a:pt x="1059116" y="1529435"/>
                  </a:lnTo>
                  <a:lnTo>
                    <a:pt x="1059116" y="1530642"/>
                  </a:lnTo>
                  <a:lnTo>
                    <a:pt x="1059116" y="1526019"/>
                  </a:lnTo>
                  <a:lnTo>
                    <a:pt x="1059116" y="1524812"/>
                  </a:lnTo>
                  <a:lnTo>
                    <a:pt x="1062266" y="1523809"/>
                  </a:lnTo>
                  <a:lnTo>
                    <a:pt x="1066126" y="1523809"/>
                  </a:lnTo>
                  <a:lnTo>
                    <a:pt x="1070000" y="1523809"/>
                  </a:lnTo>
                  <a:lnTo>
                    <a:pt x="1073150" y="1524812"/>
                  </a:lnTo>
                  <a:lnTo>
                    <a:pt x="1073150" y="1526019"/>
                  </a:lnTo>
                  <a:lnTo>
                    <a:pt x="1073150" y="1530642"/>
                  </a:lnTo>
                  <a:close/>
                </a:path>
                <a:path w="1073150" h="1657350">
                  <a:moveTo>
                    <a:pt x="1073150" y="1558645"/>
                  </a:moveTo>
                  <a:lnTo>
                    <a:pt x="1073150" y="1557426"/>
                  </a:lnTo>
                  <a:lnTo>
                    <a:pt x="1070000" y="1556448"/>
                  </a:lnTo>
                  <a:lnTo>
                    <a:pt x="1066126" y="1556448"/>
                  </a:lnTo>
                  <a:lnTo>
                    <a:pt x="1062266" y="1556448"/>
                  </a:lnTo>
                  <a:lnTo>
                    <a:pt x="1059116" y="1557426"/>
                  </a:lnTo>
                  <a:lnTo>
                    <a:pt x="1059116" y="1558645"/>
                  </a:lnTo>
                  <a:lnTo>
                    <a:pt x="1059116" y="1553997"/>
                  </a:lnTo>
                  <a:lnTo>
                    <a:pt x="1059116" y="1552778"/>
                  </a:lnTo>
                  <a:lnTo>
                    <a:pt x="1062266" y="1551800"/>
                  </a:lnTo>
                  <a:lnTo>
                    <a:pt x="1066126" y="1551800"/>
                  </a:lnTo>
                  <a:lnTo>
                    <a:pt x="1070000" y="1551800"/>
                  </a:lnTo>
                  <a:lnTo>
                    <a:pt x="1073150" y="1552778"/>
                  </a:lnTo>
                  <a:lnTo>
                    <a:pt x="1073150" y="1553997"/>
                  </a:lnTo>
                  <a:lnTo>
                    <a:pt x="1073150" y="1558645"/>
                  </a:lnTo>
                  <a:close/>
                </a:path>
                <a:path w="1073150" h="1657350">
                  <a:moveTo>
                    <a:pt x="1059103" y="1635734"/>
                  </a:moveTo>
                  <a:lnTo>
                    <a:pt x="1059103" y="1636941"/>
                  </a:lnTo>
                  <a:lnTo>
                    <a:pt x="1062253" y="1637906"/>
                  </a:lnTo>
                  <a:lnTo>
                    <a:pt x="1066126" y="1637906"/>
                  </a:lnTo>
                  <a:lnTo>
                    <a:pt x="1070000" y="1637906"/>
                  </a:lnTo>
                  <a:lnTo>
                    <a:pt x="1073150" y="1636941"/>
                  </a:lnTo>
                  <a:lnTo>
                    <a:pt x="1073150" y="1635734"/>
                  </a:lnTo>
                  <a:lnTo>
                    <a:pt x="1073150" y="1640382"/>
                  </a:lnTo>
                  <a:lnTo>
                    <a:pt x="1073150" y="1641589"/>
                  </a:lnTo>
                  <a:lnTo>
                    <a:pt x="1070000" y="1642579"/>
                  </a:lnTo>
                  <a:lnTo>
                    <a:pt x="1066126" y="1642579"/>
                  </a:lnTo>
                  <a:lnTo>
                    <a:pt x="1062253" y="1642579"/>
                  </a:lnTo>
                  <a:lnTo>
                    <a:pt x="1059103" y="1641589"/>
                  </a:lnTo>
                  <a:lnTo>
                    <a:pt x="1059103" y="1640382"/>
                  </a:lnTo>
                  <a:lnTo>
                    <a:pt x="1059103" y="1635734"/>
                  </a:lnTo>
                  <a:close/>
                </a:path>
                <a:path w="1073150" h="1657350">
                  <a:moveTo>
                    <a:pt x="1059103" y="1607743"/>
                  </a:moveTo>
                  <a:lnTo>
                    <a:pt x="1059103" y="1608975"/>
                  </a:lnTo>
                  <a:lnTo>
                    <a:pt x="1062253" y="1609928"/>
                  </a:lnTo>
                  <a:lnTo>
                    <a:pt x="1066126" y="1609928"/>
                  </a:lnTo>
                  <a:lnTo>
                    <a:pt x="1070000" y="1609928"/>
                  </a:lnTo>
                  <a:lnTo>
                    <a:pt x="1073150" y="1608975"/>
                  </a:lnTo>
                  <a:lnTo>
                    <a:pt x="1073150" y="1607743"/>
                  </a:lnTo>
                  <a:lnTo>
                    <a:pt x="1073150" y="1612392"/>
                  </a:lnTo>
                  <a:lnTo>
                    <a:pt x="1073150" y="1613598"/>
                  </a:lnTo>
                  <a:lnTo>
                    <a:pt x="1070000" y="1614601"/>
                  </a:lnTo>
                  <a:lnTo>
                    <a:pt x="1066126" y="1614601"/>
                  </a:lnTo>
                  <a:lnTo>
                    <a:pt x="1062253" y="1614601"/>
                  </a:lnTo>
                  <a:lnTo>
                    <a:pt x="1059103" y="1613598"/>
                  </a:lnTo>
                  <a:lnTo>
                    <a:pt x="1059103" y="1612392"/>
                  </a:lnTo>
                  <a:lnTo>
                    <a:pt x="1059103" y="1607743"/>
                  </a:lnTo>
                  <a:close/>
                </a:path>
                <a:path w="1073150" h="1657350">
                  <a:moveTo>
                    <a:pt x="1073111" y="1585976"/>
                  </a:moveTo>
                  <a:lnTo>
                    <a:pt x="1059107" y="1585976"/>
                  </a:lnTo>
                  <a:lnTo>
                    <a:pt x="1059107" y="1580399"/>
                  </a:lnTo>
                  <a:lnTo>
                    <a:pt x="1073111" y="1580399"/>
                  </a:lnTo>
                  <a:lnTo>
                    <a:pt x="1073111" y="1585976"/>
                  </a:lnTo>
                  <a:close/>
                </a:path>
              </a:pathLst>
            </a:custGeom>
            <a:ln w="36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6250178" y="7834160"/>
              <a:ext cx="17780" cy="276860"/>
            </a:xfrm>
            <a:custGeom>
              <a:avLst/>
              <a:gdLst/>
              <a:ahLst/>
              <a:cxnLst/>
              <a:rect l="l" t="t" r="r" b="b"/>
              <a:pathLst>
                <a:path w="17779" h="276859">
                  <a:moveTo>
                    <a:pt x="8801" y="276860"/>
                  </a:moveTo>
                  <a:lnTo>
                    <a:pt x="3949" y="276860"/>
                  </a:lnTo>
                  <a:lnTo>
                    <a:pt x="0" y="272656"/>
                  </a:lnTo>
                  <a:lnTo>
                    <a:pt x="0" y="267462"/>
                  </a:lnTo>
                  <a:lnTo>
                    <a:pt x="0" y="9385"/>
                  </a:lnTo>
                  <a:lnTo>
                    <a:pt x="0" y="4203"/>
                  </a:lnTo>
                  <a:lnTo>
                    <a:pt x="3949" y="0"/>
                  </a:lnTo>
                  <a:lnTo>
                    <a:pt x="8801" y="0"/>
                  </a:lnTo>
                  <a:lnTo>
                    <a:pt x="13677" y="0"/>
                  </a:lnTo>
                  <a:lnTo>
                    <a:pt x="17627" y="4203"/>
                  </a:lnTo>
                  <a:lnTo>
                    <a:pt x="17627" y="9385"/>
                  </a:lnTo>
                  <a:lnTo>
                    <a:pt x="17627" y="267462"/>
                  </a:lnTo>
                  <a:lnTo>
                    <a:pt x="17627" y="272656"/>
                  </a:lnTo>
                  <a:lnTo>
                    <a:pt x="13677" y="276860"/>
                  </a:lnTo>
                  <a:lnTo>
                    <a:pt x="8801" y="276860"/>
                  </a:lnTo>
                  <a:close/>
                </a:path>
              </a:pathLst>
            </a:custGeom>
            <a:ln w="60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6243892" y="7831010"/>
              <a:ext cx="30480" cy="283210"/>
            </a:xfrm>
            <a:custGeom>
              <a:avLst/>
              <a:gdLst/>
              <a:ahLst/>
              <a:cxnLst/>
              <a:rect l="l" t="t" r="r" b="b"/>
              <a:pathLst>
                <a:path w="30479" h="283209">
                  <a:moveTo>
                    <a:pt x="0" y="16941"/>
                  </a:moveTo>
                  <a:lnTo>
                    <a:pt x="0" y="7581"/>
                  </a:lnTo>
                  <a:lnTo>
                    <a:pt x="6756" y="0"/>
                  </a:lnTo>
                  <a:lnTo>
                    <a:pt x="15100" y="0"/>
                  </a:lnTo>
                  <a:lnTo>
                    <a:pt x="23444" y="0"/>
                  </a:lnTo>
                  <a:lnTo>
                    <a:pt x="30187" y="7581"/>
                  </a:lnTo>
                  <a:lnTo>
                    <a:pt x="30187" y="16941"/>
                  </a:lnTo>
                </a:path>
                <a:path w="30479" h="283209">
                  <a:moveTo>
                    <a:pt x="30200" y="265976"/>
                  </a:moveTo>
                  <a:lnTo>
                    <a:pt x="30200" y="275323"/>
                  </a:lnTo>
                  <a:lnTo>
                    <a:pt x="23431" y="282917"/>
                  </a:lnTo>
                  <a:lnTo>
                    <a:pt x="15100" y="282917"/>
                  </a:lnTo>
                  <a:lnTo>
                    <a:pt x="6743" y="282917"/>
                  </a:lnTo>
                  <a:lnTo>
                    <a:pt x="0" y="275323"/>
                  </a:lnTo>
                  <a:lnTo>
                    <a:pt x="0" y="265976"/>
                  </a:lnTo>
                </a:path>
              </a:pathLst>
            </a:custGeom>
            <a:ln w="60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6376162" y="7834160"/>
              <a:ext cx="17780" cy="276860"/>
            </a:xfrm>
            <a:custGeom>
              <a:avLst/>
              <a:gdLst/>
              <a:ahLst/>
              <a:cxnLst/>
              <a:rect l="l" t="t" r="r" b="b"/>
              <a:pathLst>
                <a:path w="17779" h="276859">
                  <a:moveTo>
                    <a:pt x="8801" y="276860"/>
                  </a:moveTo>
                  <a:lnTo>
                    <a:pt x="3949" y="276860"/>
                  </a:lnTo>
                  <a:lnTo>
                    <a:pt x="0" y="272656"/>
                  </a:lnTo>
                  <a:lnTo>
                    <a:pt x="0" y="267462"/>
                  </a:lnTo>
                  <a:lnTo>
                    <a:pt x="0" y="9385"/>
                  </a:lnTo>
                  <a:lnTo>
                    <a:pt x="0" y="4203"/>
                  </a:lnTo>
                  <a:lnTo>
                    <a:pt x="3949" y="0"/>
                  </a:lnTo>
                  <a:lnTo>
                    <a:pt x="8801" y="0"/>
                  </a:lnTo>
                  <a:lnTo>
                    <a:pt x="13665" y="0"/>
                  </a:lnTo>
                  <a:lnTo>
                    <a:pt x="17614" y="4203"/>
                  </a:lnTo>
                  <a:lnTo>
                    <a:pt x="17614" y="9385"/>
                  </a:lnTo>
                  <a:lnTo>
                    <a:pt x="17614" y="267462"/>
                  </a:lnTo>
                  <a:lnTo>
                    <a:pt x="17614" y="272656"/>
                  </a:lnTo>
                  <a:lnTo>
                    <a:pt x="13665" y="276860"/>
                  </a:lnTo>
                  <a:lnTo>
                    <a:pt x="8801" y="276860"/>
                  </a:lnTo>
                  <a:close/>
                </a:path>
              </a:pathLst>
            </a:custGeom>
            <a:ln w="60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6369863" y="7831010"/>
              <a:ext cx="30480" cy="283210"/>
            </a:xfrm>
            <a:custGeom>
              <a:avLst/>
              <a:gdLst/>
              <a:ahLst/>
              <a:cxnLst/>
              <a:rect l="l" t="t" r="r" b="b"/>
              <a:pathLst>
                <a:path w="30479" h="283209">
                  <a:moveTo>
                    <a:pt x="0" y="16941"/>
                  </a:moveTo>
                  <a:lnTo>
                    <a:pt x="0" y="7581"/>
                  </a:lnTo>
                  <a:lnTo>
                    <a:pt x="6756" y="0"/>
                  </a:lnTo>
                  <a:lnTo>
                    <a:pt x="15100" y="0"/>
                  </a:lnTo>
                  <a:lnTo>
                    <a:pt x="23444" y="0"/>
                  </a:lnTo>
                  <a:lnTo>
                    <a:pt x="30187" y="7581"/>
                  </a:lnTo>
                  <a:lnTo>
                    <a:pt x="30187" y="16941"/>
                  </a:lnTo>
                </a:path>
                <a:path w="30479" h="283209">
                  <a:moveTo>
                    <a:pt x="30200" y="265976"/>
                  </a:moveTo>
                  <a:lnTo>
                    <a:pt x="30200" y="275323"/>
                  </a:lnTo>
                  <a:lnTo>
                    <a:pt x="23431" y="282917"/>
                  </a:lnTo>
                  <a:lnTo>
                    <a:pt x="15100" y="282917"/>
                  </a:lnTo>
                  <a:lnTo>
                    <a:pt x="6743" y="282917"/>
                  </a:lnTo>
                  <a:lnTo>
                    <a:pt x="0" y="275323"/>
                  </a:lnTo>
                  <a:lnTo>
                    <a:pt x="0" y="265976"/>
                  </a:lnTo>
                </a:path>
              </a:pathLst>
            </a:custGeom>
            <a:ln w="60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6262929" y="8259838"/>
              <a:ext cx="36830" cy="55244"/>
            </a:xfrm>
            <a:custGeom>
              <a:avLst/>
              <a:gdLst/>
              <a:ahLst/>
              <a:cxnLst/>
              <a:rect l="l" t="t" r="r" b="b"/>
              <a:pathLst>
                <a:path w="36829" h="55245">
                  <a:moveTo>
                    <a:pt x="18415" y="0"/>
                  </a:moveTo>
                  <a:lnTo>
                    <a:pt x="11251" y="2144"/>
                  </a:lnTo>
                  <a:lnTo>
                    <a:pt x="5397" y="7994"/>
                  </a:lnTo>
                  <a:lnTo>
                    <a:pt x="1448" y="16673"/>
                  </a:lnTo>
                  <a:lnTo>
                    <a:pt x="0" y="27305"/>
                  </a:lnTo>
                  <a:lnTo>
                    <a:pt x="1448" y="37933"/>
                  </a:lnTo>
                  <a:lnTo>
                    <a:pt x="5397" y="46616"/>
                  </a:lnTo>
                  <a:lnTo>
                    <a:pt x="11251" y="52474"/>
                  </a:lnTo>
                  <a:lnTo>
                    <a:pt x="18415" y="54622"/>
                  </a:lnTo>
                  <a:lnTo>
                    <a:pt x="25581" y="52474"/>
                  </a:lnTo>
                  <a:lnTo>
                    <a:pt x="31430" y="46616"/>
                  </a:lnTo>
                  <a:lnTo>
                    <a:pt x="35372" y="37933"/>
                  </a:lnTo>
                  <a:lnTo>
                    <a:pt x="36817" y="27305"/>
                  </a:lnTo>
                  <a:lnTo>
                    <a:pt x="35372" y="16673"/>
                  </a:lnTo>
                  <a:lnTo>
                    <a:pt x="31430" y="7994"/>
                  </a:lnTo>
                  <a:lnTo>
                    <a:pt x="25581" y="2144"/>
                  </a:lnTo>
                  <a:lnTo>
                    <a:pt x="18415" y="0"/>
                  </a:lnTo>
                  <a:close/>
                </a:path>
                <a:path w="36829" h="55245">
                  <a:moveTo>
                    <a:pt x="21780" y="23101"/>
                  </a:moveTo>
                  <a:lnTo>
                    <a:pt x="21780" y="46837"/>
                  </a:lnTo>
                  <a:lnTo>
                    <a:pt x="15036" y="46837"/>
                  </a:lnTo>
                  <a:lnTo>
                    <a:pt x="15036" y="23101"/>
                  </a:lnTo>
                  <a:lnTo>
                    <a:pt x="12750" y="21780"/>
                  </a:lnTo>
                  <a:lnTo>
                    <a:pt x="11125" y="19278"/>
                  </a:lnTo>
                  <a:lnTo>
                    <a:pt x="11125" y="16306"/>
                  </a:lnTo>
                  <a:lnTo>
                    <a:pt x="11125" y="12001"/>
                  </a:lnTo>
                  <a:lnTo>
                    <a:pt x="14389" y="8496"/>
                  </a:lnTo>
                  <a:lnTo>
                    <a:pt x="18415" y="8496"/>
                  </a:lnTo>
                  <a:lnTo>
                    <a:pt x="22440" y="8496"/>
                  </a:lnTo>
                  <a:lnTo>
                    <a:pt x="25692" y="12001"/>
                  </a:lnTo>
                  <a:lnTo>
                    <a:pt x="25692" y="16306"/>
                  </a:lnTo>
                  <a:lnTo>
                    <a:pt x="25692" y="19278"/>
                  </a:lnTo>
                  <a:lnTo>
                    <a:pt x="24066" y="21780"/>
                  </a:lnTo>
                  <a:lnTo>
                    <a:pt x="21780" y="23101"/>
                  </a:lnTo>
                  <a:close/>
                </a:path>
              </a:pathLst>
            </a:custGeom>
            <a:ln w="42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6323013" y="7136346"/>
              <a:ext cx="0" cy="1989455"/>
            </a:xfrm>
            <a:custGeom>
              <a:avLst/>
              <a:gdLst/>
              <a:ahLst/>
              <a:cxnLst/>
              <a:rect l="l" t="t" r="r" b="b"/>
              <a:pathLst>
                <a:path h="1989454">
                  <a:moveTo>
                    <a:pt x="0" y="0"/>
                  </a:moveTo>
                  <a:lnTo>
                    <a:pt x="0" y="1989162"/>
                  </a:lnTo>
                </a:path>
              </a:pathLst>
            </a:custGeom>
            <a:ln w="60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6326403" y="7442136"/>
              <a:ext cx="19685" cy="0"/>
            </a:xfrm>
            <a:custGeom>
              <a:avLst/>
              <a:gdLst/>
              <a:ahLst/>
              <a:cxnLst/>
              <a:rect l="l" t="t" r="r" b="b"/>
              <a:pathLst>
                <a:path w="19685">
                  <a:moveTo>
                    <a:pt x="19088" y="0"/>
                  </a:moveTo>
                  <a:lnTo>
                    <a:pt x="0" y="0"/>
                  </a:lnTo>
                </a:path>
              </a:pathLst>
            </a:custGeom>
            <a:ln w="4851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6322975" y="7276401"/>
              <a:ext cx="0" cy="143510"/>
            </a:xfrm>
            <a:custGeom>
              <a:avLst/>
              <a:gdLst/>
              <a:ahLst/>
              <a:cxnLst/>
              <a:rect l="l" t="t" r="r" b="b"/>
              <a:pathLst>
                <a:path h="143509">
                  <a:moveTo>
                    <a:pt x="0" y="143129"/>
                  </a:moveTo>
                  <a:lnTo>
                    <a:pt x="0" y="0"/>
                  </a:lnTo>
                </a:path>
              </a:pathLst>
            </a:custGeom>
            <a:ln w="4851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6327419" y="7261352"/>
              <a:ext cx="19685" cy="0"/>
            </a:xfrm>
            <a:custGeom>
              <a:avLst/>
              <a:gdLst/>
              <a:ahLst/>
              <a:cxnLst/>
              <a:rect l="l" t="t" r="r" b="b"/>
              <a:pathLst>
                <a:path w="19685">
                  <a:moveTo>
                    <a:pt x="0" y="0"/>
                  </a:moveTo>
                  <a:lnTo>
                    <a:pt x="19075" y="0"/>
                  </a:lnTo>
                </a:path>
              </a:pathLst>
            </a:custGeom>
            <a:ln w="4851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6349924" y="7283945"/>
              <a:ext cx="0" cy="143510"/>
            </a:xfrm>
            <a:custGeom>
              <a:avLst/>
              <a:gdLst/>
              <a:ahLst/>
              <a:cxnLst/>
              <a:rect l="l" t="t" r="r" b="b"/>
              <a:pathLst>
                <a:path h="143509">
                  <a:moveTo>
                    <a:pt x="0" y="0"/>
                  </a:moveTo>
                  <a:lnTo>
                    <a:pt x="0" y="143129"/>
                  </a:lnTo>
                </a:path>
              </a:pathLst>
            </a:custGeom>
            <a:ln w="4851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6322975" y="7261339"/>
              <a:ext cx="27305" cy="180975"/>
            </a:xfrm>
            <a:custGeom>
              <a:avLst/>
              <a:gdLst/>
              <a:ahLst/>
              <a:cxnLst/>
              <a:rect l="l" t="t" r="r" b="b"/>
              <a:pathLst>
                <a:path w="27304" h="180975">
                  <a:moveTo>
                    <a:pt x="2425" y="180797"/>
                  </a:moveTo>
                  <a:lnTo>
                    <a:pt x="0" y="180797"/>
                  </a:lnTo>
                  <a:lnTo>
                    <a:pt x="0" y="173266"/>
                  </a:lnTo>
                </a:path>
                <a:path w="27304" h="180975">
                  <a:moveTo>
                    <a:pt x="0" y="7543"/>
                  </a:moveTo>
                  <a:lnTo>
                    <a:pt x="0" y="0"/>
                  </a:lnTo>
                  <a:lnTo>
                    <a:pt x="2425" y="0"/>
                  </a:lnTo>
                </a:path>
                <a:path w="27304" h="180975">
                  <a:moveTo>
                    <a:pt x="24523" y="0"/>
                  </a:moveTo>
                  <a:lnTo>
                    <a:pt x="26949" y="0"/>
                  </a:lnTo>
                  <a:lnTo>
                    <a:pt x="26949" y="7543"/>
                  </a:lnTo>
                </a:path>
                <a:path w="27304" h="180975">
                  <a:moveTo>
                    <a:pt x="26949" y="173266"/>
                  </a:moveTo>
                  <a:lnTo>
                    <a:pt x="26949" y="180797"/>
                  </a:lnTo>
                  <a:lnTo>
                    <a:pt x="24523" y="180797"/>
                  </a:lnTo>
                </a:path>
              </a:pathLst>
            </a:custGeom>
            <a:ln w="48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6324283" y="7103414"/>
              <a:ext cx="8255" cy="302260"/>
            </a:xfrm>
            <a:custGeom>
              <a:avLst/>
              <a:gdLst/>
              <a:ahLst/>
              <a:cxnLst/>
              <a:rect l="l" t="t" r="r" b="b"/>
              <a:pathLst>
                <a:path w="8254" h="302259">
                  <a:moveTo>
                    <a:pt x="0" y="301955"/>
                  </a:moveTo>
                  <a:lnTo>
                    <a:pt x="7785" y="0"/>
                  </a:lnTo>
                </a:path>
              </a:pathLst>
            </a:custGeom>
            <a:ln w="4851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6332296" y="7110438"/>
              <a:ext cx="10795" cy="302260"/>
            </a:xfrm>
            <a:custGeom>
              <a:avLst/>
              <a:gdLst/>
              <a:ahLst/>
              <a:cxnLst/>
              <a:rect l="l" t="t" r="r" b="b"/>
              <a:pathLst>
                <a:path w="10795" h="302259">
                  <a:moveTo>
                    <a:pt x="10642" y="0"/>
                  </a:moveTo>
                  <a:lnTo>
                    <a:pt x="0" y="301967"/>
                  </a:lnTo>
                </a:path>
              </a:pathLst>
            </a:custGeom>
            <a:ln w="4851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6323737" y="7089381"/>
              <a:ext cx="20320" cy="337185"/>
            </a:xfrm>
            <a:custGeom>
              <a:avLst/>
              <a:gdLst/>
              <a:ahLst/>
              <a:cxnLst/>
              <a:rect l="l" t="t" r="r" b="b"/>
              <a:pathLst>
                <a:path w="20320" h="337184">
                  <a:moveTo>
                    <a:pt x="8509" y="7023"/>
                  </a:moveTo>
                  <a:lnTo>
                    <a:pt x="8686" y="0"/>
                  </a:lnTo>
                  <a:lnTo>
                    <a:pt x="19951" y="0"/>
                  </a:lnTo>
                  <a:lnTo>
                    <a:pt x="19697" y="7023"/>
                  </a:lnTo>
                </a:path>
                <a:path w="20320" h="337184">
                  <a:moveTo>
                    <a:pt x="8318" y="330034"/>
                  </a:moveTo>
                  <a:lnTo>
                    <a:pt x="8077" y="337058"/>
                  </a:lnTo>
                  <a:lnTo>
                    <a:pt x="0" y="337058"/>
                  </a:lnTo>
                  <a:lnTo>
                    <a:pt x="177" y="330034"/>
                  </a:lnTo>
                </a:path>
              </a:pathLst>
            </a:custGeom>
            <a:ln w="48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8" name="object 198"/>
          <p:cNvSpPr txBox="1"/>
          <p:nvPr/>
        </p:nvSpPr>
        <p:spPr>
          <a:xfrm>
            <a:off x="3835844" y="1892487"/>
            <a:ext cx="3220720" cy="177613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31445" marR="292100">
              <a:lnSpc>
                <a:spcPct val="100000"/>
              </a:lnSpc>
              <a:spcBef>
                <a:spcPts val="65"/>
              </a:spcBef>
            </a:pP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Single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Leaf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Fire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lang="en-US" sz="1100" spc="-9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ated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Trebuchet MS"/>
                <a:cs typeface="Trebuchet MS"/>
              </a:rPr>
              <a:t>Door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with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anic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Bar</a:t>
            </a:r>
            <a:endParaRPr sz="1100" dirty="0">
              <a:latin typeface="Trebuchet MS"/>
              <a:cs typeface="Trebuchet MS"/>
            </a:endParaRPr>
          </a:p>
        </p:txBody>
      </p:sp>
      <p:sp>
        <p:nvSpPr>
          <p:cNvPr id="199" name="object 199"/>
          <p:cNvSpPr txBox="1"/>
          <p:nvPr/>
        </p:nvSpPr>
        <p:spPr>
          <a:xfrm>
            <a:off x="3835844" y="5728248"/>
            <a:ext cx="3220720" cy="360996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52400" marR="245110">
              <a:lnSpc>
                <a:spcPct val="100000"/>
              </a:lnSpc>
              <a:spcBef>
                <a:spcPts val="175"/>
              </a:spcBef>
            </a:pPr>
            <a:r>
              <a:rPr sz="1100" spc="-15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ouble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Leaf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ed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oor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with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anic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Bar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50" dirty="0">
                <a:solidFill>
                  <a:srgbClr val="FFFFFF"/>
                </a:solidFill>
                <a:latin typeface="Trebuchet MS"/>
                <a:cs typeface="Trebuchet MS"/>
              </a:rPr>
              <a:t>&amp;</a:t>
            </a:r>
            <a:r>
              <a:rPr sz="1100" spc="-20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‘</a:t>
            </a:r>
            <a:r>
              <a:rPr sz="1100" spc="-125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1100" spc="-190" dirty="0">
                <a:solidFill>
                  <a:srgbClr val="FFFFFF"/>
                </a:solidFill>
                <a:latin typeface="Trebuchet MS"/>
                <a:cs typeface="Trebuchet MS"/>
              </a:rPr>
              <a:t>’</a:t>
            </a:r>
            <a:r>
              <a:rPr sz="1100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Handle</a:t>
            </a:r>
            <a:endParaRPr sz="1100" dirty="0">
              <a:latin typeface="Trebuchet MS"/>
              <a:cs typeface="Trebuchet MS"/>
            </a:endParaRPr>
          </a:p>
        </p:txBody>
      </p: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2591B703-CEE7-44EC-8979-746A60905759}"/>
              </a:ext>
            </a:extLst>
          </p:cNvPr>
          <p:cNvGrpSpPr/>
          <p:nvPr/>
        </p:nvGrpSpPr>
        <p:grpSpPr>
          <a:xfrm>
            <a:off x="5607050" y="-73577"/>
            <a:ext cx="1958696" cy="1686477"/>
            <a:chOff x="9871622" y="2581853"/>
            <a:chExt cx="1958696" cy="1686477"/>
          </a:xfrm>
        </p:grpSpPr>
        <p:pic>
          <p:nvPicPr>
            <p:cNvPr id="201" name="Picture 200">
              <a:extLst>
                <a:ext uri="{FF2B5EF4-FFF2-40B4-BE49-F238E27FC236}">
                  <a16:creationId xmlns:a16="http://schemas.microsoft.com/office/drawing/2014/main" id="{77B7533A-50B1-4AD7-8572-1D58313FE9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14161" b="51473" l="37360" r="66501">
                          <a14:foregroundMark x1="50098" y1="35747" x2="50098" y2="35747"/>
                          <a14:foregroundMark x1="55469" y1="21267" x2="55469" y2="21267"/>
                          <a14:foregroundMark x1="43945" y1="26395" x2="43945" y2="26395"/>
                          <a14:foregroundMark x1="48242" y1="44042" x2="48242" y2="44042"/>
                          <a14:foregroundMark x1="52930" y1="45701" x2="52930" y2="45701"/>
                        </a14:backgroundRemoval>
                      </a14:imgEffect>
                      <a14:imgEffect>
                        <a14:sharpenSoften amount="100000"/>
                      </a14:imgEffect>
                      <a14:imgEffect>
                        <a14:colorTemperature colorTemp="5490"/>
                      </a14:imgEffect>
                      <a14:imgEffect>
                        <a14:saturation sat="0"/>
                      </a14:imgEffect>
                      <a14:imgEffect>
                        <a14:brightnessContrast bright="43000" contras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17" t="9497" r="29856" b="43863"/>
            <a:stretch/>
          </p:blipFill>
          <p:spPr>
            <a:xfrm>
              <a:off x="10346504" y="2581853"/>
              <a:ext cx="1201350" cy="1072153"/>
            </a:xfrm>
            <a:prstGeom prst="rect">
              <a:avLst/>
            </a:prstGeom>
          </p:spPr>
        </p:pic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B5980C64-B2D2-47EC-988A-0398BB80E23E}"/>
                </a:ext>
              </a:extLst>
            </p:cNvPr>
            <p:cNvSpPr/>
            <p:nvPr/>
          </p:nvSpPr>
          <p:spPr>
            <a:xfrm>
              <a:off x="9871622" y="3506330"/>
              <a:ext cx="1958696" cy="762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Copperplate Gothic Bold" panose="020E0705020206020404" pitchFamily="34" charset="0"/>
                </a:rPr>
                <a:t>KROSS INNOVATIONS</a:t>
              </a:r>
              <a:endParaRPr lang="en-IN" b="1" dirty="0">
                <a:solidFill>
                  <a:schemeClr val="bg1"/>
                </a:solidFill>
                <a:latin typeface="Copperplate Gothic Bold" panose="020E0705020206020404" pitchFamily="34" charset="0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58">
            <a:extLst>
              <a:ext uri="{FF2B5EF4-FFF2-40B4-BE49-F238E27FC236}">
                <a16:creationId xmlns:a16="http://schemas.microsoft.com/office/drawing/2014/main" id="{70D72938-2094-4BCC-8231-B743F3C57C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49" y="0"/>
            <a:ext cx="7575550" cy="10693399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5697448" y="9715730"/>
            <a:ext cx="1859280" cy="976630"/>
          </a:xfrm>
          <a:custGeom>
            <a:avLst/>
            <a:gdLst/>
            <a:ahLst/>
            <a:cxnLst/>
            <a:rect l="l" t="t" r="r" b="b"/>
            <a:pathLst>
              <a:path w="1859279" h="976629">
                <a:moveTo>
                  <a:pt x="1853907" y="0"/>
                </a:moveTo>
                <a:lnTo>
                  <a:pt x="0" y="80377"/>
                </a:lnTo>
                <a:lnTo>
                  <a:pt x="3382" y="976273"/>
                </a:lnTo>
                <a:lnTo>
                  <a:pt x="1858972" y="976273"/>
                </a:lnTo>
                <a:lnTo>
                  <a:pt x="1853907" y="0"/>
                </a:lnTo>
                <a:close/>
              </a:path>
            </a:pathLst>
          </a:custGeom>
          <a:solidFill>
            <a:srgbClr val="EB1C2C">
              <a:alpha val="9999"/>
            </a:srgbClr>
          </a:solidFill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463550" y="1327048"/>
            <a:ext cx="6633209" cy="239395"/>
          </a:xfrm>
          <a:custGeom>
            <a:avLst/>
            <a:gdLst/>
            <a:ahLst/>
            <a:cxnLst/>
            <a:rect l="l" t="t" r="r" b="b"/>
            <a:pathLst>
              <a:path w="6633209" h="239394">
                <a:moveTo>
                  <a:pt x="1006398" y="0"/>
                </a:moveTo>
                <a:lnTo>
                  <a:pt x="0" y="0"/>
                </a:lnTo>
                <a:lnTo>
                  <a:pt x="0" y="239153"/>
                </a:lnTo>
                <a:lnTo>
                  <a:pt x="1006398" y="239153"/>
                </a:lnTo>
                <a:lnTo>
                  <a:pt x="1006398" y="0"/>
                </a:lnTo>
                <a:close/>
              </a:path>
              <a:path w="6633209" h="239394">
                <a:moveTo>
                  <a:pt x="6632892" y="0"/>
                </a:moveTo>
                <a:lnTo>
                  <a:pt x="1006411" y="0"/>
                </a:lnTo>
                <a:lnTo>
                  <a:pt x="1006411" y="239153"/>
                </a:lnTo>
                <a:lnTo>
                  <a:pt x="6632892" y="239153"/>
                </a:lnTo>
                <a:lnTo>
                  <a:pt x="6632892" y="0"/>
                </a:lnTo>
                <a:close/>
              </a:path>
            </a:pathLst>
          </a:custGeom>
          <a:solidFill>
            <a:srgbClr val="EB1C2C"/>
          </a:solidFill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23233" y="1346619"/>
            <a:ext cx="582348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65" dirty="0">
                <a:solidFill>
                  <a:schemeClr val="bg1"/>
                </a:solidFill>
                <a:latin typeface="Trebuchet MS"/>
                <a:cs typeface="Trebuchet MS"/>
              </a:rPr>
              <a:t>ITEM</a:t>
            </a:r>
            <a:endParaRPr sz="130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08041" y="1346619"/>
            <a:ext cx="1432009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114" dirty="0">
                <a:solidFill>
                  <a:schemeClr val="bg1"/>
                </a:solidFill>
                <a:latin typeface="Trebuchet MS"/>
                <a:cs typeface="Trebuchet MS"/>
              </a:rPr>
              <a:t>T</a:t>
            </a:r>
            <a:r>
              <a:rPr sz="1300" spc="-95" dirty="0">
                <a:solidFill>
                  <a:schemeClr val="bg1"/>
                </a:solidFill>
                <a:latin typeface="Trebuchet MS"/>
                <a:cs typeface="Trebuchet MS"/>
              </a:rPr>
              <a:t>Y</a:t>
            </a:r>
            <a:r>
              <a:rPr sz="1300" spc="-70" dirty="0">
                <a:solidFill>
                  <a:schemeClr val="bg1"/>
                </a:solidFill>
                <a:latin typeface="Trebuchet MS"/>
                <a:cs typeface="Trebuchet MS"/>
              </a:rPr>
              <a:t>PES</a:t>
            </a:r>
            <a:r>
              <a:rPr sz="13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300" spc="-80" dirty="0">
                <a:solidFill>
                  <a:schemeClr val="bg1"/>
                </a:solidFill>
                <a:latin typeface="Trebuchet MS"/>
                <a:cs typeface="Trebuchet MS"/>
              </a:rPr>
              <a:t>OF</a:t>
            </a:r>
            <a:r>
              <a:rPr sz="13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300" spc="-55" dirty="0">
                <a:solidFill>
                  <a:schemeClr val="bg1"/>
                </a:solidFill>
                <a:latin typeface="Trebuchet MS"/>
                <a:cs typeface="Trebuchet MS"/>
              </a:rPr>
              <a:t>DOORS</a:t>
            </a:r>
            <a:endParaRPr sz="130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508041" y="1579500"/>
            <a:ext cx="141795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F</a:t>
            </a:r>
            <a:r>
              <a:rPr sz="1100" spc="-75" dirty="0">
                <a:solidFill>
                  <a:schemeClr val="bg1"/>
                </a:solidFill>
                <a:latin typeface="Trebuchet MS"/>
                <a:cs typeface="Trebuchet MS"/>
              </a:rPr>
              <a:t>i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r</a:t>
            </a:r>
            <a:r>
              <a:rPr sz="1100" spc="-95" dirty="0">
                <a:solidFill>
                  <a:schemeClr val="bg1"/>
                </a:solidFill>
                <a:latin typeface="Trebuchet MS"/>
                <a:cs typeface="Trebuchet MS"/>
              </a:rPr>
              <a:t>e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chemeClr val="bg1"/>
                </a:solidFill>
                <a:latin typeface="Trebuchet MS"/>
                <a:cs typeface="Trebuchet MS"/>
              </a:rPr>
              <a:t>R</a:t>
            </a:r>
            <a:r>
              <a:rPr sz="1100" spc="-100" dirty="0">
                <a:solidFill>
                  <a:schemeClr val="bg1"/>
                </a:solidFill>
                <a:latin typeface="Trebuchet MS"/>
                <a:cs typeface="Trebuchet MS"/>
              </a:rPr>
              <a:t>a</a:t>
            </a:r>
            <a:r>
              <a:rPr sz="1100" spc="-110" dirty="0">
                <a:solidFill>
                  <a:schemeClr val="bg1"/>
                </a:solidFill>
                <a:latin typeface="Trebuchet MS"/>
                <a:cs typeface="Trebuchet MS"/>
              </a:rPr>
              <a:t>t</a:t>
            </a:r>
            <a:r>
              <a:rPr sz="1100" spc="-75" dirty="0">
                <a:solidFill>
                  <a:schemeClr val="bg1"/>
                </a:solidFill>
                <a:latin typeface="Trebuchet MS"/>
                <a:cs typeface="Trebuchet MS"/>
              </a:rPr>
              <a:t>ed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15" dirty="0">
                <a:solidFill>
                  <a:schemeClr val="bg1"/>
                </a:solidFill>
                <a:latin typeface="Trebuchet MS"/>
                <a:cs typeface="Trebuchet MS"/>
              </a:rPr>
              <a:t>D</a:t>
            </a:r>
            <a:r>
              <a:rPr sz="1100" spc="-60" dirty="0">
                <a:solidFill>
                  <a:schemeClr val="bg1"/>
                </a:solidFill>
                <a:latin typeface="Trebuchet MS"/>
                <a:cs typeface="Trebuchet MS"/>
              </a:rPr>
              <a:t>oors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chemeClr val="bg1"/>
                </a:solidFill>
                <a:latin typeface="Trebuchet MS"/>
                <a:cs typeface="Trebuchet MS"/>
              </a:rPr>
              <a:t>(2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chemeClr val="bg1"/>
                </a:solidFill>
                <a:latin typeface="Trebuchet MS"/>
                <a:cs typeface="Trebuchet MS"/>
              </a:rPr>
              <a:t>Hours)</a:t>
            </a:r>
            <a:endParaRPr sz="110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53211" y="1843696"/>
            <a:ext cx="227329" cy="372745"/>
          </a:xfrm>
          <a:custGeom>
            <a:avLst/>
            <a:gdLst/>
            <a:ahLst/>
            <a:cxnLst/>
            <a:rect l="l" t="t" r="r" b="b"/>
            <a:pathLst>
              <a:path w="227330" h="372744">
                <a:moveTo>
                  <a:pt x="161010" y="39458"/>
                </a:moveTo>
                <a:lnTo>
                  <a:pt x="141833" y="34759"/>
                </a:lnTo>
                <a:lnTo>
                  <a:pt x="22313" y="5473"/>
                </a:lnTo>
                <a:lnTo>
                  <a:pt x="22313" y="165785"/>
                </a:lnTo>
                <a:lnTo>
                  <a:pt x="22313" y="172275"/>
                </a:lnTo>
                <a:lnTo>
                  <a:pt x="19837" y="174904"/>
                </a:lnTo>
                <a:lnTo>
                  <a:pt x="13703" y="174904"/>
                </a:lnTo>
                <a:lnTo>
                  <a:pt x="11214" y="172275"/>
                </a:lnTo>
                <a:lnTo>
                  <a:pt x="11214" y="165785"/>
                </a:lnTo>
                <a:lnTo>
                  <a:pt x="13703" y="163144"/>
                </a:lnTo>
                <a:lnTo>
                  <a:pt x="19837" y="163144"/>
                </a:lnTo>
                <a:lnTo>
                  <a:pt x="22313" y="165785"/>
                </a:lnTo>
                <a:lnTo>
                  <a:pt x="22313" y="5473"/>
                </a:lnTo>
                <a:lnTo>
                  <a:pt x="0" y="0"/>
                </a:lnTo>
                <a:lnTo>
                  <a:pt x="0" y="329526"/>
                </a:lnTo>
                <a:lnTo>
                  <a:pt x="56845" y="324891"/>
                </a:lnTo>
                <a:lnTo>
                  <a:pt x="56845" y="174904"/>
                </a:lnTo>
                <a:lnTo>
                  <a:pt x="56845" y="163144"/>
                </a:lnTo>
                <a:lnTo>
                  <a:pt x="56845" y="34759"/>
                </a:lnTo>
                <a:lnTo>
                  <a:pt x="161010" y="60286"/>
                </a:lnTo>
                <a:lnTo>
                  <a:pt x="161010" y="39458"/>
                </a:lnTo>
                <a:close/>
              </a:path>
              <a:path w="227330" h="372744">
                <a:moveTo>
                  <a:pt x="227088" y="82626"/>
                </a:moveTo>
                <a:lnTo>
                  <a:pt x="88392" y="48666"/>
                </a:lnTo>
                <a:lnTo>
                  <a:pt x="88392" y="208953"/>
                </a:lnTo>
                <a:lnTo>
                  <a:pt x="88392" y="215455"/>
                </a:lnTo>
                <a:lnTo>
                  <a:pt x="85902" y="218071"/>
                </a:lnTo>
                <a:lnTo>
                  <a:pt x="79768" y="218071"/>
                </a:lnTo>
                <a:lnTo>
                  <a:pt x="77279" y="215455"/>
                </a:lnTo>
                <a:lnTo>
                  <a:pt x="77279" y="208953"/>
                </a:lnTo>
                <a:lnTo>
                  <a:pt x="79768" y="206324"/>
                </a:lnTo>
                <a:lnTo>
                  <a:pt x="85902" y="206324"/>
                </a:lnTo>
                <a:lnTo>
                  <a:pt x="88392" y="208953"/>
                </a:lnTo>
                <a:lnTo>
                  <a:pt x="88392" y="48666"/>
                </a:lnTo>
                <a:lnTo>
                  <a:pt x="66065" y="43192"/>
                </a:lnTo>
                <a:lnTo>
                  <a:pt x="66065" y="372706"/>
                </a:lnTo>
                <a:lnTo>
                  <a:pt x="227088" y="359562"/>
                </a:lnTo>
                <a:lnTo>
                  <a:pt x="227088" y="218071"/>
                </a:lnTo>
                <a:lnTo>
                  <a:pt x="227088" y="206324"/>
                </a:lnTo>
                <a:lnTo>
                  <a:pt x="227088" y="82626"/>
                </a:lnTo>
                <a:close/>
              </a:path>
            </a:pathLst>
          </a:custGeom>
          <a:solidFill>
            <a:srgbClr val="F8FBFF"/>
          </a:solidFill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08112" y="1930031"/>
            <a:ext cx="535686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spc="-75" dirty="0">
                <a:solidFill>
                  <a:schemeClr val="bg1"/>
                </a:solidFill>
                <a:latin typeface="Trebuchet MS"/>
                <a:cs typeface="Trebuchet MS"/>
              </a:rPr>
              <a:t>Constructed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chemeClr val="bg1"/>
                </a:solidFill>
                <a:latin typeface="Trebuchet MS"/>
                <a:cs typeface="Trebuchet MS"/>
              </a:rPr>
              <a:t>from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chemeClr val="bg1"/>
                </a:solidFill>
                <a:latin typeface="Trebuchet MS"/>
                <a:cs typeface="Trebuchet MS"/>
              </a:rPr>
              <a:t>1.2mm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lang="en-US"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chemeClr val="bg1"/>
                </a:solidFill>
                <a:latin typeface="Trebuchet MS"/>
                <a:cs typeface="Trebuchet MS"/>
              </a:rPr>
              <a:t>thick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55" dirty="0">
                <a:solidFill>
                  <a:schemeClr val="bg1"/>
                </a:solidFill>
                <a:latin typeface="Trebuchet MS"/>
                <a:cs typeface="Trebuchet MS"/>
              </a:rPr>
              <a:t>Skin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55" dirty="0">
                <a:solidFill>
                  <a:schemeClr val="bg1"/>
                </a:solidFill>
                <a:latin typeface="Trebuchet MS"/>
                <a:cs typeface="Trebuchet MS"/>
              </a:rPr>
              <a:t>pass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chemeClr val="bg1"/>
                </a:solidFill>
                <a:latin typeface="Trebuchet MS"/>
                <a:cs typeface="Trebuchet MS"/>
              </a:rPr>
              <a:t>Galvanized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chemeClr val="bg1"/>
                </a:solidFill>
                <a:latin typeface="Trebuchet MS"/>
                <a:cs typeface="Trebuchet MS"/>
              </a:rPr>
              <a:t>Iron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chemeClr val="bg1"/>
                </a:solidFill>
                <a:latin typeface="Trebuchet MS"/>
                <a:cs typeface="Trebuchet MS"/>
              </a:rPr>
              <a:t>sheet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chemeClr val="bg1"/>
                </a:solidFill>
                <a:latin typeface="Trebuchet MS"/>
                <a:cs typeface="Trebuchet MS"/>
              </a:rPr>
              <a:t>or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chemeClr val="bg1"/>
                </a:solidFill>
                <a:latin typeface="Trebuchet MS"/>
                <a:cs typeface="Trebuchet MS"/>
              </a:rPr>
              <a:t>from </a:t>
            </a:r>
            <a:r>
              <a:rPr sz="1100" spc="-3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chemeClr val="bg1"/>
                </a:solidFill>
                <a:latin typeface="Trebuchet MS"/>
                <a:cs typeface="Trebuchet MS"/>
              </a:rPr>
              <a:t>0.8mm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chemeClr val="bg1"/>
                </a:solidFill>
                <a:latin typeface="Trebuchet MS"/>
                <a:cs typeface="Trebuchet MS"/>
              </a:rPr>
              <a:t>(22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chemeClr val="bg1"/>
                </a:solidFill>
                <a:latin typeface="Trebuchet MS"/>
                <a:cs typeface="Trebuchet MS"/>
              </a:rPr>
              <a:t>SWG)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chemeClr val="bg1"/>
                </a:solidFill>
                <a:latin typeface="Trebuchet MS"/>
                <a:cs typeface="Trebuchet MS"/>
              </a:rPr>
              <a:t>thick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55" dirty="0">
                <a:solidFill>
                  <a:schemeClr val="bg1"/>
                </a:solidFill>
                <a:latin typeface="Trebuchet MS"/>
                <a:cs typeface="Trebuchet MS"/>
              </a:rPr>
              <a:t>Skin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55" dirty="0">
                <a:solidFill>
                  <a:schemeClr val="bg1"/>
                </a:solidFill>
                <a:latin typeface="Trebuchet MS"/>
                <a:cs typeface="Trebuchet MS"/>
              </a:rPr>
              <a:t>pass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chemeClr val="bg1"/>
                </a:solidFill>
                <a:latin typeface="Trebuchet MS"/>
                <a:cs typeface="Trebuchet MS"/>
              </a:rPr>
              <a:t>Galvanized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chemeClr val="bg1"/>
                </a:solidFill>
                <a:latin typeface="Trebuchet MS"/>
                <a:cs typeface="Trebuchet MS"/>
              </a:rPr>
              <a:t>Iron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chemeClr val="bg1"/>
                </a:solidFill>
                <a:latin typeface="Trebuchet MS"/>
                <a:cs typeface="Trebuchet MS"/>
              </a:rPr>
              <a:t>Sheet</a:t>
            </a:r>
            <a:endParaRPr sz="110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13053" y="2144192"/>
            <a:ext cx="708025" cy="535940"/>
          </a:xfrm>
          <a:prstGeom prst="rect">
            <a:avLst/>
          </a:prstGeom>
        </p:spPr>
        <p:txBody>
          <a:bodyPr vert="horz" wrap="square" lIns="0" tIns="996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85"/>
              </a:spcBef>
            </a:pPr>
            <a:r>
              <a:rPr sz="1100" b="1" spc="-60" dirty="0">
                <a:solidFill>
                  <a:schemeClr val="bg1"/>
                </a:solidFill>
                <a:latin typeface="Trebuchet MS"/>
                <a:cs typeface="Trebuchet MS"/>
              </a:rPr>
              <a:t>Door</a:t>
            </a:r>
            <a:r>
              <a:rPr sz="1100" b="1" spc="-125" dirty="0">
                <a:solidFill>
                  <a:schemeClr val="bg1"/>
                </a:solidFill>
                <a:latin typeface="Trebuchet MS"/>
                <a:cs typeface="Trebuchet MS"/>
              </a:rPr>
              <a:t> L</a:t>
            </a:r>
            <a:r>
              <a:rPr sz="1100" b="1" spc="-90" dirty="0">
                <a:solidFill>
                  <a:schemeClr val="bg1"/>
                </a:solidFill>
                <a:latin typeface="Trebuchet MS"/>
                <a:cs typeface="Trebuchet MS"/>
              </a:rPr>
              <a:t>e</a:t>
            </a:r>
            <a:r>
              <a:rPr sz="1100" b="1" spc="-100" dirty="0">
                <a:solidFill>
                  <a:schemeClr val="bg1"/>
                </a:solidFill>
                <a:latin typeface="Trebuchet MS"/>
                <a:cs typeface="Trebuchet MS"/>
              </a:rPr>
              <a:t>a</a:t>
            </a:r>
            <a:r>
              <a:rPr sz="1100" b="1" spc="-85" dirty="0">
                <a:solidFill>
                  <a:schemeClr val="bg1"/>
                </a:solidFill>
                <a:latin typeface="Trebuchet MS"/>
                <a:cs typeface="Trebuchet MS"/>
              </a:rPr>
              <a:t>v</a:t>
            </a:r>
            <a:r>
              <a:rPr sz="1100" b="1" spc="-80" dirty="0">
                <a:solidFill>
                  <a:schemeClr val="bg1"/>
                </a:solidFill>
                <a:latin typeface="Trebuchet MS"/>
                <a:cs typeface="Trebuchet MS"/>
              </a:rPr>
              <a:t>es</a:t>
            </a:r>
            <a:endParaRPr sz="1100">
              <a:solidFill>
                <a:schemeClr val="bg1"/>
              </a:solidFill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690"/>
              </a:spcBef>
            </a:pPr>
            <a:r>
              <a:rPr sz="1100" spc="-75" dirty="0">
                <a:solidFill>
                  <a:schemeClr val="bg1"/>
                </a:solidFill>
                <a:latin typeface="Trebuchet MS"/>
                <a:cs typeface="Trebuchet MS"/>
              </a:rPr>
              <a:t>Thickness</a:t>
            </a:r>
            <a:endParaRPr sz="110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08112" y="2486736"/>
            <a:ext cx="37338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65" dirty="0">
                <a:solidFill>
                  <a:schemeClr val="bg1"/>
                </a:solidFill>
                <a:latin typeface="Trebuchet MS"/>
                <a:cs typeface="Trebuchet MS"/>
              </a:rPr>
              <a:t>4</a:t>
            </a:r>
            <a:r>
              <a:rPr lang="en-IN" sz="1100" spc="-65" dirty="0">
                <a:solidFill>
                  <a:schemeClr val="bg1"/>
                </a:solidFill>
                <a:latin typeface="Trebuchet MS"/>
                <a:cs typeface="Trebuchet MS"/>
              </a:rPr>
              <a:t>3</a:t>
            </a:r>
            <a:r>
              <a:rPr sz="1100" spc="-65" dirty="0">
                <a:solidFill>
                  <a:schemeClr val="bg1"/>
                </a:solidFill>
                <a:latin typeface="Trebuchet MS"/>
                <a:cs typeface="Trebuchet MS"/>
              </a:rPr>
              <a:t>mm</a:t>
            </a:r>
            <a:endParaRPr sz="110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05562" y="2816986"/>
            <a:ext cx="32258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5" dirty="0">
                <a:solidFill>
                  <a:schemeClr val="bg1"/>
                </a:solidFill>
                <a:latin typeface="Trebuchet MS"/>
                <a:cs typeface="Trebuchet MS"/>
              </a:rPr>
              <a:t>I</a:t>
            </a:r>
            <a:r>
              <a:rPr sz="1100" spc="-70" dirty="0">
                <a:solidFill>
                  <a:schemeClr val="bg1"/>
                </a:solidFill>
                <a:latin typeface="Trebuchet MS"/>
                <a:cs typeface="Trebuchet MS"/>
              </a:rPr>
              <a:t>n-</a:t>
            </a:r>
            <a:r>
              <a:rPr sz="1100" spc="-100" dirty="0">
                <a:solidFill>
                  <a:schemeClr val="bg1"/>
                </a:solidFill>
                <a:latin typeface="Trebuchet MS"/>
                <a:cs typeface="Trebuchet MS"/>
              </a:rPr>
              <a:t>F</a:t>
            </a:r>
            <a:r>
              <a:rPr sz="1100" spc="-80" dirty="0">
                <a:solidFill>
                  <a:schemeClr val="bg1"/>
                </a:solidFill>
                <a:latin typeface="Trebuchet MS"/>
                <a:cs typeface="Trebuchet MS"/>
              </a:rPr>
              <a:t>ill</a:t>
            </a:r>
            <a:endParaRPr sz="110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8112" y="2816986"/>
            <a:ext cx="264223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80" dirty="0">
                <a:solidFill>
                  <a:schemeClr val="bg1"/>
                </a:solidFill>
                <a:latin typeface="Trebuchet MS"/>
                <a:cs typeface="Trebuchet MS"/>
              </a:rPr>
              <a:t>Roc</a:t>
            </a:r>
            <a:r>
              <a:rPr sz="1100" spc="-70" dirty="0">
                <a:solidFill>
                  <a:schemeClr val="bg1"/>
                </a:solidFill>
                <a:latin typeface="Trebuchet MS"/>
                <a:cs typeface="Trebuchet MS"/>
              </a:rPr>
              <a:t>k</a:t>
            </a:r>
            <a:r>
              <a:rPr sz="1100" spc="-85" dirty="0">
                <a:solidFill>
                  <a:schemeClr val="bg1"/>
                </a:solidFill>
                <a:latin typeface="Trebuchet MS"/>
                <a:cs typeface="Trebuchet MS"/>
              </a:rPr>
              <a:t>w</a:t>
            </a:r>
            <a:r>
              <a:rPr sz="1100" spc="-65" dirty="0">
                <a:solidFill>
                  <a:schemeClr val="bg1"/>
                </a:solidFill>
                <a:latin typeface="Trebuchet MS"/>
                <a:cs typeface="Trebuchet MS"/>
              </a:rPr>
              <a:t>ool/</a:t>
            </a:r>
            <a:r>
              <a:rPr sz="1100" spc="-85" dirty="0">
                <a:solidFill>
                  <a:schemeClr val="bg1"/>
                </a:solidFill>
                <a:latin typeface="Trebuchet MS"/>
                <a:cs typeface="Trebuchet MS"/>
              </a:rPr>
              <a:t>M</a:t>
            </a:r>
            <a:r>
              <a:rPr sz="1100" spc="-80" dirty="0">
                <a:solidFill>
                  <a:schemeClr val="bg1"/>
                </a:solidFill>
                <a:latin typeface="Trebuchet MS"/>
                <a:cs typeface="Trebuchet MS"/>
              </a:rPr>
              <a:t>iner</a:t>
            </a:r>
            <a:r>
              <a:rPr sz="1100" spc="-85" dirty="0">
                <a:solidFill>
                  <a:schemeClr val="bg1"/>
                </a:solidFill>
                <a:latin typeface="Trebuchet MS"/>
                <a:cs typeface="Trebuchet MS"/>
              </a:rPr>
              <a:t>al</a:t>
            </a:r>
            <a:r>
              <a:rPr sz="1100" spc="-16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W</a:t>
            </a:r>
            <a:r>
              <a:rPr sz="1100" spc="-100" dirty="0">
                <a:solidFill>
                  <a:schemeClr val="bg1"/>
                </a:solidFill>
                <a:latin typeface="Trebuchet MS"/>
                <a:cs typeface="Trebuchet MS"/>
              </a:rPr>
              <a:t>ool/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chemeClr val="bg1"/>
                </a:solidFill>
                <a:latin typeface="Trebuchet MS"/>
                <a:cs typeface="Trebuchet MS"/>
              </a:rPr>
              <a:t>Hone</a:t>
            </a:r>
            <a:r>
              <a:rPr sz="1100" spc="-70" dirty="0">
                <a:solidFill>
                  <a:schemeClr val="bg1"/>
                </a:solidFill>
                <a:latin typeface="Trebuchet MS"/>
                <a:cs typeface="Trebuchet MS"/>
              </a:rPr>
              <a:t>y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c</a:t>
            </a:r>
            <a:r>
              <a:rPr sz="1100" spc="-55" dirty="0">
                <a:solidFill>
                  <a:schemeClr val="bg1"/>
                </a:solidFill>
                <a:latin typeface="Trebuchet MS"/>
                <a:cs typeface="Trebuchet MS"/>
              </a:rPr>
              <a:t>omb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chemeClr val="bg1"/>
                </a:solidFill>
                <a:latin typeface="Trebuchet MS"/>
                <a:cs typeface="Trebuchet MS"/>
              </a:rPr>
              <a:t>K</a:t>
            </a:r>
            <a:r>
              <a:rPr sz="1100" spc="-105" dirty="0">
                <a:solidFill>
                  <a:schemeClr val="bg1"/>
                </a:solidFill>
                <a:latin typeface="Trebuchet MS"/>
                <a:cs typeface="Trebuchet MS"/>
              </a:rPr>
              <a:t>r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a</a:t>
            </a:r>
            <a:r>
              <a:rPr sz="1100" spc="-75" dirty="0">
                <a:solidFill>
                  <a:schemeClr val="bg1"/>
                </a:solidFill>
                <a:latin typeface="Trebuchet MS"/>
                <a:cs typeface="Trebuchet MS"/>
              </a:rPr>
              <a:t>f</a:t>
            </a:r>
            <a:r>
              <a:rPr sz="1100" spc="-100" dirty="0">
                <a:solidFill>
                  <a:schemeClr val="bg1"/>
                </a:solidFill>
                <a:latin typeface="Trebuchet MS"/>
                <a:cs typeface="Trebuchet MS"/>
              </a:rPr>
              <a:t>t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105" dirty="0">
                <a:solidFill>
                  <a:schemeClr val="bg1"/>
                </a:solidFill>
                <a:latin typeface="Trebuchet MS"/>
                <a:cs typeface="Trebuchet MS"/>
              </a:rPr>
              <a:t>P</a:t>
            </a:r>
            <a:r>
              <a:rPr sz="1100" spc="-80" dirty="0">
                <a:solidFill>
                  <a:schemeClr val="bg1"/>
                </a:solidFill>
                <a:latin typeface="Trebuchet MS"/>
                <a:cs typeface="Trebuchet MS"/>
              </a:rPr>
              <a:t>aper</a:t>
            </a:r>
            <a:endParaRPr sz="110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851547" y="3145675"/>
            <a:ext cx="230504" cy="368300"/>
          </a:xfrm>
          <a:custGeom>
            <a:avLst/>
            <a:gdLst/>
            <a:ahLst/>
            <a:cxnLst/>
            <a:rect l="l" t="t" r="r" b="b"/>
            <a:pathLst>
              <a:path w="230505" h="368300">
                <a:moveTo>
                  <a:pt x="184315" y="69405"/>
                </a:moveTo>
                <a:lnTo>
                  <a:pt x="164426" y="69405"/>
                </a:lnTo>
                <a:lnTo>
                  <a:pt x="164426" y="324446"/>
                </a:lnTo>
                <a:lnTo>
                  <a:pt x="184315" y="324446"/>
                </a:lnTo>
                <a:lnTo>
                  <a:pt x="184315" y="69405"/>
                </a:lnTo>
                <a:close/>
              </a:path>
              <a:path w="230505" h="368300">
                <a:moveTo>
                  <a:pt x="184327" y="0"/>
                </a:moveTo>
                <a:lnTo>
                  <a:pt x="0" y="0"/>
                </a:lnTo>
                <a:lnTo>
                  <a:pt x="0" y="21590"/>
                </a:lnTo>
                <a:lnTo>
                  <a:pt x="0" y="39370"/>
                </a:lnTo>
                <a:lnTo>
                  <a:pt x="0" y="323850"/>
                </a:lnTo>
                <a:lnTo>
                  <a:pt x="19900" y="323850"/>
                </a:lnTo>
                <a:lnTo>
                  <a:pt x="19900" y="39370"/>
                </a:lnTo>
                <a:lnTo>
                  <a:pt x="19900" y="21590"/>
                </a:lnTo>
                <a:lnTo>
                  <a:pt x="164439" y="21590"/>
                </a:lnTo>
                <a:lnTo>
                  <a:pt x="164439" y="39370"/>
                </a:lnTo>
                <a:lnTo>
                  <a:pt x="184327" y="39370"/>
                </a:lnTo>
                <a:lnTo>
                  <a:pt x="184327" y="21590"/>
                </a:lnTo>
                <a:lnTo>
                  <a:pt x="184327" y="0"/>
                </a:lnTo>
                <a:close/>
              </a:path>
              <a:path w="230505" h="368300">
                <a:moveTo>
                  <a:pt x="230416" y="44450"/>
                </a:moveTo>
                <a:lnTo>
                  <a:pt x="46088" y="44450"/>
                </a:lnTo>
                <a:lnTo>
                  <a:pt x="46088" y="64770"/>
                </a:lnTo>
                <a:lnTo>
                  <a:pt x="46088" y="368300"/>
                </a:lnTo>
                <a:lnTo>
                  <a:pt x="65976" y="368300"/>
                </a:lnTo>
                <a:lnTo>
                  <a:pt x="65976" y="64770"/>
                </a:lnTo>
                <a:lnTo>
                  <a:pt x="210515" y="64770"/>
                </a:lnTo>
                <a:lnTo>
                  <a:pt x="210515" y="368300"/>
                </a:lnTo>
                <a:lnTo>
                  <a:pt x="230416" y="368300"/>
                </a:lnTo>
                <a:lnTo>
                  <a:pt x="230416" y="64770"/>
                </a:lnTo>
                <a:lnTo>
                  <a:pt x="230416" y="44450"/>
                </a:lnTo>
                <a:close/>
              </a:path>
            </a:pathLst>
          </a:custGeom>
          <a:solidFill>
            <a:srgbClr val="F8FBFF"/>
          </a:solidFill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8048" y="3146221"/>
            <a:ext cx="5382260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spc="-75" dirty="0">
                <a:solidFill>
                  <a:schemeClr val="bg1"/>
                </a:solidFill>
                <a:latin typeface="Trebuchet MS"/>
                <a:cs typeface="Trebuchet MS"/>
              </a:rPr>
              <a:t>Constructed </a:t>
            </a:r>
            <a:r>
              <a:rPr sz="1100" spc="-85" dirty="0">
                <a:solidFill>
                  <a:schemeClr val="bg1"/>
                </a:solidFill>
                <a:latin typeface="Trebuchet MS"/>
                <a:cs typeface="Trebuchet MS"/>
              </a:rPr>
              <a:t>from 1.6mm </a:t>
            </a:r>
            <a:r>
              <a:rPr sz="1100" spc="-80" dirty="0">
                <a:solidFill>
                  <a:schemeClr val="bg1"/>
                </a:solidFill>
                <a:latin typeface="Trebuchet MS"/>
                <a:cs typeface="Trebuchet MS"/>
              </a:rPr>
              <a:t>thick </a:t>
            </a:r>
            <a:r>
              <a:rPr sz="1100" spc="-55" dirty="0">
                <a:solidFill>
                  <a:schemeClr val="bg1"/>
                </a:solidFill>
                <a:latin typeface="Trebuchet MS"/>
                <a:cs typeface="Trebuchet MS"/>
              </a:rPr>
              <a:t>Skin pass </a:t>
            </a:r>
            <a:r>
              <a:rPr sz="1100" spc="-70" dirty="0">
                <a:solidFill>
                  <a:schemeClr val="bg1"/>
                </a:solidFill>
                <a:latin typeface="Trebuchet MS"/>
                <a:cs typeface="Trebuchet MS"/>
              </a:rPr>
              <a:t>galvanized </a:t>
            </a:r>
            <a:r>
              <a:rPr sz="1100" spc="-65" dirty="0">
                <a:solidFill>
                  <a:schemeClr val="bg1"/>
                </a:solidFill>
                <a:latin typeface="Trebuchet MS"/>
                <a:cs typeface="Trebuchet MS"/>
              </a:rPr>
              <a:t>Iron </a:t>
            </a:r>
            <a:r>
              <a:rPr sz="1100" spc="-75" dirty="0">
                <a:solidFill>
                  <a:schemeClr val="bg1"/>
                </a:solidFill>
                <a:latin typeface="Trebuchet MS"/>
                <a:cs typeface="Trebuchet MS"/>
              </a:rPr>
              <a:t>sheet </a:t>
            </a:r>
            <a:r>
              <a:rPr sz="1100" spc="-70" dirty="0">
                <a:solidFill>
                  <a:schemeClr val="bg1"/>
                </a:solidFill>
                <a:latin typeface="Trebuchet MS"/>
                <a:cs typeface="Trebuchet MS"/>
              </a:rPr>
              <a:t>or </a:t>
            </a:r>
            <a:r>
              <a:rPr sz="1100" spc="-85" dirty="0">
                <a:solidFill>
                  <a:schemeClr val="bg1"/>
                </a:solidFill>
                <a:latin typeface="Trebuchet MS"/>
                <a:cs typeface="Trebuchet MS"/>
              </a:rPr>
              <a:t>from </a:t>
            </a:r>
            <a:r>
              <a:rPr sz="1100" spc="-3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chemeClr val="bg1"/>
                </a:solidFill>
                <a:latin typeface="Trebuchet MS"/>
                <a:cs typeface="Trebuchet MS"/>
              </a:rPr>
              <a:t>1.</a:t>
            </a:r>
            <a:r>
              <a:rPr lang="en-IN" sz="1100" spc="-85" dirty="0">
                <a:solidFill>
                  <a:schemeClr val="bg1"/>
                </a:solidFill>
                <a:latin typeface="Trebuchet MS"/>
                <a:cs typeface="Trebuchet MS"/>
              </a:rPr>
              <a:t>2 </a:t>
            </a:r>
            <a:r>
              <a:rPr sz="1100" spc="-85" dirty="0">
                <a:solidFill>
                  <a:schemeClr val="bg1"/>
                </a:solidFill>
                <a:latin typeface="Trebuchet MS"/>
                <a:cs typeface="Trebuchet MS"/>
              </a:rPr>
              <a:t>mm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chemeClr val="bg1"/>
                </a:solidFill>
                <a:latin typeface="Trebuchet MS"/>
                <a:cs typeface="Trebuchet MS"/>
              </a:rPr>
              <a:t>thick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55" dirty="0">
                <a:solidFill>
                  <a:schemeClr val="bg1"/>
                </a:solidFill>
                <a:latin typeface="Trebuchet MS"/>
                <a:cs typeface="Trebuchet MS"/>
              </a:rPr>
              <a:t>Skin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55" dirty="0">
                <a:solidFill>
                  <a:schemeClr val="bg1"/>
                </a:solidFill>
                <a:latin typeface="Trebuchet MS"/>
                <a:cs typeface="Trebuchet MS"/>
              </a:rPr>
              <a:t>pass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chemeClr val="bg1"/>
                </a:solidFill>
                <a:latin typeface="Trebuchet MS"/>
                <a:cs typeface="Trebuchet MS"/>
              </a:rPr>
              <a:t>Galvanized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chemeClr val="bg1"/>
                </a:solidFill>
                <a:latin typeface="Trebuchet MS"/>
                <a:cs typeface="Trebuchet MS"/>
              </a:rPr>
              <a:t>Iron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chemeClr val="bg1"/>
                </a:solidFill>
                <a:latin typeface="Trebuchet MS"/>
                <a:cs typeface="Trebuchet MS"/>
              </a:rPr>
              <a:t>sheet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chemeClr val="bg1"/>
                </a:solidFill>
                <a:latin typeface="Trebuchet MS"/>
                <a:cs typeface="Trebuchet MS"/>
              </a:rPr>
              <a:t>formed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chemeClr val="bg1"/>
                </a:solidFill>
                <a:latin typeface="Trebuchet MS"/>
                <a:cs typeface="Trebuchet MS"/>
              </a:rPr>
              <a:t>to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55" dirty="0">
                <a:solidFill>
                  <a:schemeClr val="bg1"/>
                </a:solidFill>
                <a:latin typeface="Trebuchet MS"/>
                <a:cs typeface="Trebuchet MS"/>
              </a:rPr>
              <a:t>single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chemeClr val="bg1"/>
                </a:solidFill>
                <a:latin typeface="Trebuchet MS"/>
                <a:cs typeface="Trebuchet MS"/>
              </a:rPr>
              <a:t>or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chemeClr val="bg1"/>
                </a:solidFill>
                <a:latin typeface="Trebuchet MS"/>
                <a:cs typeface="Trebuchet MS"/>
              </a:rPr>
              <a:t>double </a:t>
            </a:r>
            <a:r>
              <a:rPr sz="1100" spc="-31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95" dirty="0">
                <a:solidFill>
                  <a:schemeClr val="bg1"/>
                </a:solidFill>
                <a:latin typeface="Trebuchet MS"/>
                <a:cs typeface="Trebuchet MS"/>
              </a:rPr>
              <a:t>rebate</a:t>
            </a:r>
            <a:r>
              <a:rPr sz="1100" spc="-12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chemeClr val="bg1"/>
                </a:solidFill>
                <a:latin typeface="Trebuchet MS"/>
                <a:cs typeface="Trebuchet MS"/>
              </a:rPr>
              <a:t>profile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chemeClr val="bg1"/>
                </a:solidFill>
                <a:latin typeface="Trebuchet MS"/>
                <a:cs typeface="Trebuchet MS"/>
              </a:rPr>
              <a:t>of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chemeClr val="bg1"/>
                </a:solidFill>
                <a:latin typeface="Trebuchet MS"/>
                <a:cs typeface="Trebuchet MS"/>
              </a:rPr>
              <a:t>size</a:t>
            </a:r>
            <a:endParaRPr sz="110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99296" y="3490442"/>
            <a:ext cx="735330" cy="605790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05"/>
              </a:spcBef>
            </a:pPr>
            <a:r>
              <a:rPr sz="1100" b="1" spc="-60" dirty="0">
                <a:solidFill>
                  <a:schemeClr val="bg1"/>
                </a:solidFill>
                <a:latin typeface="Trebuchet MS"/>
                <a:cs typeface="Trebuchet MS"/>
              </a:rPr>
              <a:t>Door</a:t>
            </a:r>
            <a:r>
              <a:rPr sz="1100" b="1" spc="-12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b="1" spc="-150" dirty="0">
                <a:solidFill>
                  <a:schemeClr val="bg1"/>
                </a:solidFill>
                <a:latin typeface="Trebuchet MS"/>
                <a:cs typeface="Trebuchet MS"/>
              </a:rPr>
              <a:t>F</a:t>
            </a:r>
            <a:r>
              <a:rPr sz="1100" b="1" spc="-120" dirty="0">
                <a:solidFill>
                  <a:schemeClr val="bg1"/>
                </a:solidFill>
                <a:latin typeface="Trebuchet MS"/>
                <a:cs typeface="Trebuchet MS"/>
              </a:rPr>
              <a:t>r</a:t>
            </a:r>
            <a:r>
              <a:rPr sz="1100" b="1" spc="-75" dirty="0">
                <a:solidFill>
                  <a:schemeClr val="bg1"/>
                </a:solidFill>
                <a:latin typeface="Trebuchet MS"/>
                <a:cs typeface="Trebuchet MS"/>
              </a:rPr>
              <a:t>ames</a:t>
            </a:r>
            <a:endParaRPr sz="1100">
              <a:solidFill>
                <a:schemeClr val="bg1"/>
              </a:solidFill>
              <a:latin typeface="Trebuchet MS"/>
              <a:cs typeface="Trebuchet MS"/>
            </a:endParaRPr>
          </a:p>
          <a:p>
            <a:pPr marL="77470" marR="69850" algn="ctr">
              <a:lnSpc>
                <a:spcPct val="100000"/>
              </a:lnSpc>
              <a:spcBef>
                <a:spcPts val="305"/>
              </a:spcBef>
            </a:pPr>
            <a:r>
              <a:rPr sz="1100" spc="-85" dirty="0">
                <a:solidFill>
                  <a:schemeClr val="bg1"/>
                </a:solidFill>
                <a:latin typeface="Trebuchet MS"/>
                <a:cs typeface="Trebuchet MS"/>
              </a:rPr>
              <a:t>Profile </a:t>
            </a:r>
            <a:r>
              <a:rPr sz="1100" spc="-8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55" dirty="0">
                <a:solidFill>
                  <a:schemeClr val="bg1"/>
                </a:solidFill>
                <a:latin typeface="Trebuchet MS"/>
                <a:cs typeface="Trebuchet MS"/>
              </a:rPr>
              <a:t>Dimension</a:t>
            </a:r>
            <a:endParaRPr sz="110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508048" y="3819296"/>
            <a:ext cx="156464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80" dirty="0">
                <a:solidFill>
                  <a:schemeClr val="bg1"/>
                </a:solidFill>
                <a:latin typeface="Trebuchet MS"/>
                <a:cs typeface="Trebuchet MS"/>
              </a:rPr>
              <a:t>0.1</a:t>
            </a:r>
            <a:r>
              <a:rPr lang="en-IN" sz="1100" spc="-80" dirty="0">
                <a:solidFill>
                  <a:schemeClr val="bg1"/>
                </a:solidFill>
                <a:latin typeface="Trebuchet MS"/>
                <a:cs typeface="Trebuchet MS"/>
              </a:rPr>
              <a:t>35</a:t>
            </a:r>
            <a:r>
              <a:rPr sz="1100" spc="-70" dirty="0">
                <a:solidFill>
                  <a:schemeClr val="bg1"/>
                </a:solidFill>
                <a:latin typeface="Trebuchet MS"/>
                <a:cs typeface="Trebuchet MS"/>
              </a:rPr>
              <a:t>m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45" dirty="0">
                <a:solidFill>
                  <a:schemeClr val="bg1"/>
                </a:solidFill>
                <a:latin typeface="Trebuchet MS"/>
                <a:cs typeface="Trebuchet MS"/>
              </a:rPr>
              <a:t>X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chemeClr val="bg1"/>
                </a:solidFill>
                <a:latin typeface="Trebuchet MS"/>
                <a:cs typeface="Trebuchet MS"/>
              </a:rPr>
              <a:t>0.05</a:t>
            </a:r>
            <a:r>
              <a:rPr lang="en-IN" sz="1100" spc="-80" dirty="0">
                <a:solidFill>
                  <a:schemeClr val="bg1"/>
                </a:solidFill>
                <a:latin typeface="Trebuchet MS"/>
                <a:cs typeface="Trebuchet MS"/>
              </a:rPr>
              <a:t>5</a:t>
            </a:r>
            <a:r>
              <a:rPr sz="1100" spc="-80" dirty="0">
                <a:solidFill>
                  <a:schemeClr val="bg1"/>
                </a:solidFill>
                <a:latin typeface="Trebuchet MS"/>
                <a:cs typeface="Trebuchet MS"/>
              </a:rPr>
              <a:t>m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chemeClr val="bg1"/>
                </a:solidFill>
                <a:latin typeface="Trebuchet MS"/>
                <a:cs typeface="Trebuchet MS"/>
              </a:rPr>
              <a:t>(+/-0.03m)</a:t>
            </a:r>
            <a:endParaRPr sz="110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35731" y="4184751"/>
            <a:ext cx="86233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65" dirty="0">
                <a:solidFill>
                  <a:schemeClr val="bg1"/>
                </a:solidFill>
                <a:latin typeface="Trebuchet MS"/>
                <a:cs typeface="Trebuchet MS"/>
              </a:rPr>
              <a:t>B</a:t>
            </a:r>
            <a:r>
              <a:rPr sz="1100" spc="-50" dirty="0">
                <a:solidFill>
                  <a:schemeClr val="bg1"/>
                </a:solidFill>
                <a:latin typeface="Trebuchet MS"/>
                <a:cs typeface="Trebuchet MS"/>
              </a:rPr>
              <a:t>ending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chemeClr val="bg1"/>
                </a:solidFill>
                <a:latin typeface="Trebuchet MS"/>
                <a:cs typeface="Trebuchet MS"/>
              </a:rPr>
              <a:t>R</a:t>
            </a:r>
            <a:r>
              <a:rPr sz="1100" spc="-60" dirty="0">
                <a:solidFill>
                  <a:schemeClr val="bg1"/>
                </a:solidFill>
                <a:latin typeface="Trebuchet MS"/>
                <a:cs typeface="Trebuchet MS"/>
              </a:rPr>
              <a:t>adius</a:t>
            </a:r>
            <a:endParaRPr sz="110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508048" y="4184751"/>
            <a:ext cx="49339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75" dirty="0">
                <a:solidFill>
                  <a:schemeClr val="bg1"/>
                </a:solidFill>
                <a:latin typeface="Trebuchet MS"/>
                <a:cs typeface="Trebuchet MS"/>
              </a:rPr>
              <a:t>0.0014m</a:t>
            </a:r>
            <a:endParaRPr sz="110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692283" y="4514037"/>
            <a:ext cx="175895" cy="420370"/>
          </a:xfrm>
          <a:custGeom>
            <a:avLst/>
            <a:gdLst/>
            <a:ahLst/>
            <a:cxnLst/>
            <a:rect l="l" t="t" r="r" b="b"/>
            <a:pathLst>
              <a:path w="175895" h="420370">
                <a:moveTo>
                  <a:pt x="124383" y="44462"/>
                </a:moveTo>
                <a:lnTo>
                  <a:pt x="109562" y="39166"/>
                </a:lnTo>
                <a:lnTo>
                  <a:pt x="17246" y="6172"/>
                </a:lnTo>
                <a:lnTo>
                  <a:pt x="17246" y="186817"/>
                </a:lnTo>
                <a:lnTo>
                  <a:pt x="17246" y="194132"/>
                </a:lnTo>
                <a:lnTo>
                  <a:pt x="15328" y="197091"/>
                </a:lnTo>
                <a:lnTo>
                  <a:pt x="10591" y="197091"/>
                </a:lnTo>
                <a:lnTo>
                  <a:pt x="8661" y="194132"/>
                </a:lnTo>
                <a:lnTo>
                  <a:pt x="8661" y="186817"/>
                </a:lnTo>
                <a:lnTo>
                  <a:pt x="10591" y="183845"/>
                </a:lnTo>
                <a:lnTo>
                  <a:pt x="15328" y="183845"/>
                </a:lnTo>
                <a:lnTo>
                  <a:pt x="17246" y="186817"/>
                </a:lnTo>
                <a:lnTo>
                  <a:pt x="17246" y="6172"/>
                </a:lnTo>
                <a:lnTo>
                  <a:pt x="0" y="0"/>
                </a:lnTo>
                <a:lnTo>
                  <a:pt x="0" y="371348"/>
                </a:lnTo>
                <a:lnTo>
                  <a:pt x="43916" y="366115"/>
                </a:lnTo>
                <a:lnTo>
                  <a:pt x="43916" y="197091"/>
                </a:lnTo>
                <a:lnTo>
                  <a:pt x="43916" y="183845"/>
                </a:lnTo>
                <a:lnTo>
                  <a:pt x="43916" y="39166"/>
                </a:lnTo>
                <a:lnTo>
                  <a:pt x="124383" y="67932"/>
                </a:lnTo>
                <a:lnTo>
                  <a:pt x="124383" y="44462"/>
                </a:lnTo>
                <a:close/>
              </a:path>
              <a:path w="175895" h="420370">
                <a:moveTo>
                  <a:pt x="175425" y="93129"/>
                </a:moveTo>
                <a:lnTo>
                  <a:pt x="162166" y="88392"/>
                </a:lnTo>
                <a:lnTo>
                  <a:pt x="144221" y="81978"/>
                </a:lnTo>
                <a:lnTo>
                  <a:pt x="144221" y="104152"/>
                </a:lnTo>
                <a:lnTo>
                  <a:pt x="144221" y="214807"/>
                </a:lnTo>
                <a:lnTo>
                  <a:pt x="86995" y="220065"/>
                </a:lnTo>
                <a:lnTo>
                  <a:pt x="86995" y="88392"/>
                </a:lnTo>
                <a:lnTo>
                  <a:pt x="144221" y="104152"/>
                </a:lnTo>
                <a:lnTo>
                  <a:pt x="144221" y="81978"/>
                </a:lnTo>
                <a:lnTo>
                  <a:pt x="68287" y="54838"/>
                </a:lnTo>
                <a:lnTo>
                  <a:pt x="68287" y="235483"/>
                </a:lnTo>
                <a:lnTo>
                  <a:pt x="68287" y="242798"/>
                </a:lnTo>
                <a:lnTo>
                  <a:pt x="66357" y="245757"/>
                </a:lnTo>
                <a:lnTo>
                  <a:pt x="61620" y="245757"/>
                </a:lnTo>
                <a:lnTo>
                  <a:pt x="59702" y="242798"/>
                </a:lnTo>
                <a:lnTo>
                  <a:pt x="59702" y="235483"/>
                </a:lnTo>
                <a:lnTo>
                  <a:pt x="61620" y="232511"/>
                </a:lnTo>
                <a:lnTo>
                  <a:pt x="66357" y="232511"/>
                </a:lnTo>
                <a:lnTo>
                  <a:pt x="68287" y="235483"/>
                </a:lnTo>
                <a:lnTo>
                  <a:pt x="68287" y="54838"/>
                </a:lnTo>
                <a:lnTo>
                  <a:pt x="51041" y="48666"/>
                </a:lnTo>
                <a:lnTo>
                  <a:pt x="51041" y="420014"/>
                </a:lnTo>
                <a:lnTo>
                  <a:pt x="175425" y="405193"/>
                </a:lnTo>
                <a:lnTo>
                  <a:pt x="175425" y="245757"/>
                </a:lnTo>
                <a:lnTo>
                  <a:pt x="175425" y="232511"/>
                </a:lnTo>
                <a:lnTo>
                  <a:pt x="175425" y="220065"/>
                </a:lnTo>
                <a:lnTo>
                  <a:pt x="175425" y="93129"/>
                </a:lnTo>
                <a:close/>
              </a:path>
            </a:pathLst>
          </a:custGeom>
          <a:solidFill>
            <a:srgbClr val="F8FBFF"/>
          </a:solidFill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436988" y="4949291"/>
            <a:ext cx="68643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105" dirty="0">
                <a:solidFill>
                  <a:schemeClr val="bg1"/>
                </a:solidFill>
                <a:latin typeface="Trebuchet MS"/>
                <a:cs typeface="Trebuchet MS"/>
              </a:rPr>
              <a:t>V</a:t>
            </a:r>
            <a:r>
              <a:rPr sz="1100" b="1" spc="-60" dirty="0">
                <a:solidFill>
                  <a:schemeClr val="bg1"/>
                </a:solidFill>
                <a:latin typeface="Trebuchet MS"/>
                <a:cs typeface="Trebuchet MS"/>
              </a:rPr>
              <a:t>ision</a:t>
            </a:r>
            <a:r>
              <a:rPr sz="1100" b="1" spc="-12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b="1" spc="-60" dirty="0">
                <a:solidFill>
                  <a:schemeClr val="bg1"/>
                </a:solidFill>
                <a:latin typeface="Trebuchet MS"/>
                <a:cs typeface="Trebuchet MS"/>
              </a:rPr>
              <a:t>Glass</a:t>
            </a:r>
            <a:endParaRPr sz="110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34771" y="5230929"/>
            <a:ext cx="464184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35" dirty="0">
                <a:solidFill>
                  <a:schemeClr val="bg1"/>
                </a:solidFill>
                <a:latin typeface="Trebuchet MS"/>
                <a:cs typeface="Trebuchet MS"/>
              </a:rPr>
              <a:t>M</a:t>
            </a:r>
            <a:r>
              <a:rPr sz="1100" spc="-100" dirty="0">
                <a:solidFill>
                  <a:schemeClr val="bg1"/>
                </a:solidFill>
                <a:latin typeface="Trebuchet MS"/>
                <a:cs typeface="Trebuchet MS"/>
              </a:rPr>
              <a:t>a</a:t>
            </a:r>
            <a:r>
              <a:rPr sz="1100" spc="-110" dirty="0">
                <a:solidFill>
                  <a:schemeClr val="bg1"/>
                </a:solidFill>
                <a:latin typeface="Trebuchet MS"/>
                <a:cs typeface="Trebuchet MS"/>
              </a:rPr>
              <a:t>t</a:t>
            </a:r>
            <a:r>
              <a:rPr sz="1100" spc="-90" dirty="0">
                <a:solidFill>
                  <a:schemeClr val="bg1"/>
                </a:solidFill>
                <a:latin typeface="Trebuchet MS"/>
                <a:cs typeface="Trebuchet MS"/>
              </a:rPr>
              <a:t>erial</a:t>
            </a:r>
            <a:endParaRPr sz="110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508010" y="5230926"/>
            <a:ext cx="277050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65" dirty="0">
                <a:solidFill>
                  <a:schemeClr val="bg1"/>
                </a:solidFill>
                <a:latin typeface="Trebuchet MS"/>
                <a:cs typeface="Trebuchet MS"/>
              </a:rPr>
              <a:t>5mm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chemeClr val="bg1"/>
                </a:solidFill>
                <a:latin typeface="Trebuchet MS"/>
                <a:cs typeface="Trebuchet MS"/>
              </a:rPr>
              <a:t>thick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100" dirty="0">
                <a:solidFill>
                  <a:schemeClr val="bg1"/>
                </a:solidFill>
                <a:latin typeface="Trebuchet MS"/>
                <a:cs typeface="Trebuchet MS"/>
              </a:rPr>
              <a:t>clear/wired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50" dirty="0">
                <a:solidFill>
                  <a:schemeClr val="bg1"/>
                </a:solidFill>
                <a:latin typeface="Trebuchet MS"/>
                <a:cs typeface="Trebuchet MS"/>
              </a:rPr>
              <a:t>glass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chemeClr val="bg1"/>
                </a:solidFill>
                <a:latin typeface="Trebuchet MS"/>
                <a:cs typeface="Trebuchet MS"/>
              </a:rPr>
              <a:t>Circular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chemeClr val="bg1"/>
                </a:solidFill>
                <a:latin typeface="Trebuchet MS"/>
                <a:cs typeface="Trebuchet MS"/>
              </a:rPr>
              <a:t>or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chemeClr val="bg1"/>
                </a:solidFill>
                <a:latin typeface="Trebuchet MS"/>
                <a:cs typeface="Trebuchet MS"/>
              </a:rPr>
              <a:t>Rectangular</a:t>
            </a:r>
            <a:endParaRPr sz="110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30549" y="5512562"/>
            <a:ext cx="67246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" marR="5080" indent="-33655">
              <a:lnSpc>
                <a:spcPct val="100000"/>
              </a:lnSpc>
              <a:spcBef>
                <a:spcPts val="100"/>
              </a:spcBef>
            </a:pPr>
            <a:r>
              <a:rPr sz="1100" spc="-100" dirty="0">
                <a:solidFill>
                  <a:schemeClr val="bg1"/>
                </a:solidFill>
                <a:latin typeface="Trebuchet MS"/>
                <a:cs typeface="Trebuchet MS"/>
              </a:rPr>
              <a:t>Re</a:t>
            </a:r>
            <a:r>
              <a:rPr sz="1100" spc="-75" dirty="0">
                <a:solidFill>
                  <a:schemeClr val="bg1"/>
                </a:solidFill>
                <a:latin typeface="Trebuchet MS"/>
                <a:cs typeface="Trebuchet MS"/>
              </a:rPr>
              <a:t>c</a:t>
            </a:r>
            <a:r>
              <a:rPr sz="1100" spc="-65" dirty="0">
                <a:solidFill>
                  <a:schemeClr val="bg1"/>
                </a:solidFill>
                <a:latin typeface="Trebuchet MS"/>
                <a:cs typeface="Trebuchet MS"/>
              </a:rPr>
              <a:t>tangular  </a:t>
            </a:r>
            <a:r>
              <a:rPr sz="1100" spc="-55" dirty="0">
                <a:solidFill>
                  <a:schemeClr val="bg1"/>
                </a:solidFill>
                <a:latin typeface="Trebuchet MS"/>
                <a:cs typeface="Trebuchet MS"/>
              </a:rPr>
              <a:t>Dimension</a:t>
            </a:r>
            <a:endParaRPr sz="110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508010" y="5596382"/>
            <a:ext cx="69024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0" dirty="0">
                <a:solidFill>
                  <a:schemeClr val="bg1"/>
                </a:solidFill>
                <a:latin typeface="Trebuchet MS"/>
                <a:cs typeface="Trebuchet MS"/>
              </a:rPr>
              <a:t>0.2</a:t>
            </a:r>
            <a:r>
              <a:rPr sz="1100" spc="-70" dirty="0">
                <a:solidFill>
                  <a:schemeClr val="bg1"/>
                </a:solidFill>
                <a:latin typeface="Trebuchet MS"/>
                <a:cs typeface="Trebuchet MS"/>
              </a:rPr>
              <a:t>m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45" dirty="0">
                <a:solidFill>
                  <a:schemeClr val="bg1"/>
                </a:solidFill>
                <a:latin typeface="Trebuchet MS"/>
                <a:cs typeface="Trebuchet MS"/>
              </a:rPr>
              <a:t>X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chemeClr val="bg1"/>
                </a:solidFill>
                <a:latin typeface="Trebuchet MS"/>
                <a:cs typeface="Trebuchet MS"/>
              </a:rPr>
              <a:t>0.3m</a:t>
            </a:r>
            <a:endParaRPr sz="110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44964" y="5970359"/>
            <a:ext cx="44386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5" dirty="0">
                <a:solidFill>
                  <a:schemeClr val="bg1"/>
                </a:solidFill>
                <a:latin typeface="Trebuchet MS"/>
                <a:cs typeface="Trebuchet MS"/>
              </a:rPr>
              <a:t>C</a:t>
            </a:r>
            <a:r>
              <a:rPr sz="1100" spc="-65" dirty="0">
                <a:solidFill>
                  <a:schemeClr val="bg1"/>
                </a:solidFill>
                <a:latin typeface="Trebuchet MS"/>
                <a:cs typeface="Trebuchet MS"/>
              </a:rPr>
              <a:t>o</a:t>
            </a:r>
            <a:r>
              <a:rPr sz="1100" spc="-75" dirty="0">
                <a:solidFill>
                  <a:schemeClr val="bg1"/>
                </a:solidFill>
                <a:latin typeface="Trebuchet MS"/>
                <a:cs typeface="Trebuchet MS"/>
              </a:rPr>
              <a:t>a</a:t>
            </a:r>
            <a:r>
              <a:rPr sz="1100" spc="-50" dirty="0">
                <a:solidFill>
                  <a:schemeClr val="bg1"/>
                </a:solidFill>
                <a:latin typeface="Trebuchet MS"/>
                <a:cs typeface="Trebuchet MS"/>
              </a:rPr>
              <a:t>ting</a:t>
            </a:r>
            <a:endParaRPr sz="110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508010" y="5886539"/>
            <a:ext cx="534352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spc="-95" dirty="0">
                <a:solidFill>
                  <a:schemeClr val="bg1"/>
                </a:solidFill>
                <a:latin typeface="Trebuchet MS"/>
                <a:cs typeface="Trebuchet MS"/>
              </a:rPr>
              <a:t>The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chemeClr val="bg1"/>
                </a:solidFill>
                <a:latin typeface="Trebuchet MS"/>
                <a:cs typeface="Trebuchet MS"/>
              </a:rPr>
              <a:t>door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chemeClr val="bg1"/>
                </a:solidFill>
                <a:latin typeface="Trebuchet MS"/>
                <a:cs typeface="Trebuchet MS"/>
              </a:rPr>
              <a:t>frames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chemeClr val="bg1"/>
                </a:solidFill>
                <a:latin typeface="Trebuchet MS"/>
                <a:cs typeface="Trebuchet MS"/>
              </a:rPr>
              <a:t>and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chemeClr val="bg1"/>
                </a:solidFill>
                <a:latin typeface="Trebuchet MS"/>
                <a:cs typeface="Trebuchet MS"/>
              </a:rPr>
              <a:t>door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chemeClr val="bg1"/>
                </a:solidFill>
                <a:latin typeface="Trebuchet MS"/>
                <a:cs typeface="Trebuchet MS"/>
              </a:rPr>
              <a:t>shutter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100" dirty="0">
                <a:solidFill>
                  <a:schemeClr val="bg1"/>
                </a:solidFill>
                <a:latin typeface="Trebuchet MS"/>
                <a:cs typeface="Trebuchet MS"/>
              </a:rPr>
              <a:t>are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chemeClr val="bg1"/>
                </a:solidFill>
                <a:latin typeface="Trebuchet MS"/>
                <a:cs typeface="Trebuchet MS"/>
              </a:rPr>
              <a:t>primed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chemeClr val="bg1"/>
                </a:solidFill>
                <a:latin typeface="Trebuchet MS"/>
                <a:cs typeface="Trebuchet MS"/>
              </a:rPr>
              <a:t>with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chemeClr val="bg1"/>
                </a:solidFill>
                <a:latin typeface="Trebuchet MS"/>
                <a:cs typeface="Trebuchet MS"/>
              </a:rPr>
              <a:t>Zinc-Phosphate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55" dirty="0">
                <a:solidFill>
                  <a:schemeClr val="bg1"/>
                </a:solidFill>
                <a:latin typeface="Trebuchet MS"/>
                <a:cs typeface="Trebuchet MS"/>
              </a:rPr>
              <a:t>Stoving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chemeClr val="bg1"/>
                </a:solidFill>
                <a:latin typeface="Trebuchet MS"/>
                <a:cs typeface="Trebuchet MS"/>
              </a:rPr>
              <a:t>Primer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chemeClr val="bg1"/>
                </a:solidFill>
                <a:latin typeface="Trebuchet MS"/>
                <a:cs typeface="Trebuchet MS"/>
              </a:rPr>
              <a:t>and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chemeClr val="bg1"/>
                </a:solidFill>
                <a:latin typeface="Trebuchet MS"/>
                <a:cs typeface="Trebuchet MS"/>
              </a:rPr>
              <a:t>finished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chemeClr val="bg1"/>
                </a:solidFill>
                <a:latin typeface="Trebuchet MS"/>
                <a:cs typeface="Trebuchet MS"/>
              </a:rPr>
              <a:t>with </a:t>
            </a:r>
            <a:r>
              <a:rPr sz="1100" spc="-31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chemeClr val="bg1"/>
                </a:solidFill>
                <a:latin typeface="Trebuchet MS"/>
                <a:cs typeface="Trebuchet MS"/>
              </a:rPr>
              <a:t>Polyurethane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chemeClr val="bg1"/>
                </a:solidFill>
                <a:latin typeface="Trebuchet MS"/>
                <a:cs typeface="Trebuchet MS"/>
              </a:rPr>
              <a:t>Aliphatic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chemeClr val="bg1"/>
                </a:solidFill>
                <a:latin typeface="Trebuchet MS"/>
                <a:cs typeface="Trebuchet MS"/>
              </a:rPr>
              <a:t>grade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chemeClr val="bg1"/>
                </a:solidFill>
                <a:latin typeface="Trebuchet MS"/>
                <a:cs typeface="Trebuchet MS"/>
              </a:rPr>
              <a:t>of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chemeClr val="bg1"/>
                </a:solidFill>
                <a:latin typeface="Trebuchet MS"/>
                <a:cs typeface="Trebuchet MS"/>
              </a:rPr>
              <a:t>epoxy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chemeClr val="bg1"/>
                </a:solidFill>
                <a:latin typeface="Trebuchet MS"/>
                <a:cs typeface="Trebuchet MS"/>
              </a:rPr>
              <a:t>paint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chemeClr val="bg1"/>
                </a:solidFill>
                <a:latin typeface="Trebuchet MS"/>
                <a:cs typeface="Trebuchet MS"/>
              </a:rPr>
              <a:t>as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chemeClr val="bg1"/>
                </a:solidFill>
                <a:latin typeface="Trebuchet MS"/>
                <a:cs typeface="Trebuchet MS"/>
              </a:rPr>
              <a:t>required</a:t>
            </a:r>
            <a:endParaRPr sz="110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508010" y="6344336"/>
            <a:ext cx="254063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60" dirty="0">
                <a:solidFill>
                  <a:schemeClr val="bg1"/>
                </a:solidFill>
                <a:latin typeface="Trebuchet MS"/>
                <a:cs typeface="Trebuchet MS"/>
              </a:rPr>
              <a:t>Ep</a:t>
            </a:r>
            <a:r>
              <a:rPr sz="1100" spc="-80" dirty="0">
                <a:solidFill>
                  <a:schemeClr val="bg1"/>
                </a:solidFill>
                <a:latin typeface="Trebuchet MS"/>
                <a:cs typeface="Trebuchet MS"/>
              </a:rPr>
              <a:t>o</a:t>
            </a:r>
            <a:r>
              <a:rPr sz="1100" spc="-70" dirty="0">
                <a:solidFill>
                  <a:schemeClr val="bg1"/>
                </a:solidFill>
                <a:latin typeface="Trebuchet MS"/>
                <a:cs typeface="Trebuchet MS"/>
              </a:rPr>
              <a:t>xy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105" dirty="0">
                <a:solidFill>
                  <a:schemeClr val="bg1"/>
                </a:solidFill>
                <a:latin typeface="Trebuchet MS"/>
                <a:cs typeface="Trebuchet MS"/>
              </a:rPr>
              <a:t>P</a:t>
            </a:r>
            <a:r>
              <a:rPr sz="1100" spc="-60" dirty="0">
                <a:solidFill>
                  <a:schemeClr val="bg1"/>
                </a:solidFill>
                <a:latin typeface="Trebuchet MS"/>
                <a:cs typeface="Trebuchet MS"/>
              </a:rPr>
              <a:t>ol</a:t>
            </a:r>
            <a:r>
              <a:rPr sz="1100" spc="-85" dirty="0">
                <a:solidFill>
                  <a:schemeClr val="bg1"/>
                </a:solidFill>
                <a:latin typeface="Trebuchet MS"/>
                <a:cs typeface="Trebuchet MS"/>
              </a:rPr>
              <a:t>yes</a:t>
            </a:r>
            <a:r>
              <a:rPr sz="1100" spc="-80" dirty="0">
                <a:solidFill>
                  <a:schemeClr val="bg1"/>
                </a:solidFill>
                <a:latin typeface="Trebuchet MS"/>
                <a:cs typeface="Trebuchet MS"/>
              </a:rPr>
              <a:t>t</a:t>
            </a:r>
            <a:r>
              <a:rPr sz="1100" spc="-95" dirty="0">
                <a:solidFill>
                  <a:schemeClr val="bg1"/>
                </a:solidFill>
                <a:latin typeface="Trebuchet MS"/>
                <a:cs typeface="Trebuchet MS"/>
              </a:rPr>
              <a:t>er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225" dirty="0">
                <a:solidFill>
                  <a:schemeClr val="bg1"/>
                </a:solidFill>
                <a:latin typeface="Trebuchet MS"/>
                <a:cs typeface="Trebuchet MS"/>
              </a:rPr>
              <a:t>/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chemeClr val="bg1"/>
                </a:solidFill>
                <a:latin typeface="Trebuchet MS"/>
                <a:cs typeface="Trebuchet MS"/>
              </a:rPr>
              <a:t>P</a:t>
            </a:r>
            <a:r>
              <a:rPr sz="1100" spc="-85" dirty="0">
                <a:solidFill>
                  <a:schemeClr val="bg1"/>
                </a:solidFill>
                <a:latin typeface="Trebuchet MS"/>
                <a:cs typeface="Trebuchet MS"/>
              </a:rPr>
              <a:t>u</a:t>
            </a:r>
            <a:r>
              <a:rPr sz="1100" spc="-75" dirty="0">
                <a:solidFill>
                  <a:schemeClr val="bg1"/>
                </a:solidFill>
                <a:latin typeface="Trebuchet MS"/>
                <a:cs typeface="Trebuchet MS"/>
              </a:rPr>
              <a:t>r</a:t>
            </a:r>
            <a:r>
              <a:rPr sz="1100" spc="-95" dirty="0">
                <a:solidFill>
                  <a:schemeClr val="bg1"/>
                </a:solidFill>
                <a:latin typeface="Trebuchet MS"/>
                <a:cs typeface="Trebuchet MS"/>
              </a:rPr>
              <a:t>e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105" dirty="0">
                <a:solidFill>
                  <a:schemeClr val="bg1"/>
                </a:solidFill>
                <a:latin typeface="Trebuchet MS"/>
                <a:cs typeface="Trebuchet MS"/>
              </a:rPr>
              <a:t>P</a:t>
            </a:r>
            <a:r>
              <a:rPr sz="1100" spc="-60" dirty="0">
                <a:solidFill>
                  <a:schemeClr val="bg1"/>
                </a:solidFill>
                <a:latin typeface="Trebuchet MS"/>
                <a:cs typeface="Trebuchet MS"/>
              </a:rPr>
              <a:t>ol</a:t>
            </a:r>
            <a:r>
              <a:rPr sz="1100" spc="-85" dirty="0">
                <a:solidFill>
                  <a:schemeClr val="bg1"/>
                </a:solidFill>
                <a:latin typeface="Trebuchet MS"/>
                <a:cs typeface="Trebuchet MS"/>
              </a:rPr>
              <a:t>yes</a:t>
            </a:r>
            <a:r>
              <a:rPr sz="1100" spc="-80" dirty="0">
                <a:solidFill>
                  <a:schemeClr val="bg1"/>
                </a:solidFill>
                <a:latin typeface="Trebuchet MS"/>
                <a:cs typeface="Trebuchet MS"/>
              </a:rPr>
              <a:t>t</a:t>
            </a:r>
            <a:r>
              <a:rPr sz="1100" spc="-95" dirty="0">
                <a:solidFill>
                  <a:schemeClr val="bg1"/>
                </a:solidFill>
                <a:latin typeface="Trebuchet MS"/>
                <a:cs typeface="Trebuchet MS"/>
              </a:rPr>
              <a:t>er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225" dirty="0">
                <a:solidFill>
                  <a:schemeClr val="bg1"/>
                </a:solidFill>
                <a:latin typeface="Trebuchet MS"/>
                <a:cs typeface="Trebuchet MS"/>
              </a:rPr>
              <a:t>/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105" dirty="0">
                <a:solidFill>
                  <a:schemeClr val="bg1"/>
                </a:solidFill>
                <a:latin typeface="Trebuchet MS"/>
                <a:cs typeface="Trebuchet MS"/>
              </a:rPr>
              <a:t>P</a:t>
            </a:r>
            <a:r>
              <a:rPr sz="1100" spc="-70" dirty="0">
                <a:solidFill>
                  <a:schemeClr val="bg1"/>
                </a:solidFill>
                <a:latin typeface="Trebuchet MS"/>
                <a:cs typeface="Trebuchet MS"/>
              </a:rPr>
              <a:t>olyu</a:t>
            </a:r>
            <a:r>
              <a:rPr sz="1100" spc="-75" dirty="0">
                <a:solidFill>
                  <a:schemeClr val="bg1"/>
                </a:solidFill>
                <a:latin typeface="Trebuchet MS"/>
                <a:cs typeface="Trebuchet MS"/>
              </a:rPr>
              <a:t>r</a:t>
            </a:r>
            <a:r>
              <a:rPr sz="1100" spc="-80" dirty="0">
                <a:solidFill>
                  <a:schemeClr val="bg1"/>
                </a:solidFill>
                <a:latin typeface="Trebuchet MS"/>
                <a:cs typeface="Trebuchet MS"/>
              </a:rPr>
              <a:t>ethane</a:t>
            </a:r>
            <a:endParaRPr sz="110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28012" y="6260515"/>
            <a:ext cx="877569" cy="734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9075" marR="5080" indent="-207010">
              <a:lnSpc>
                <a:spcPct val="100000"/>
              </a:lnSpc>
              <a:spcBef>
                <a:spcPts val="100"/>
              </a:spcBef>
            </a:pPr>
            <a:r>
              <a:rPr sz="1100" spc="-105" dirty="0">
                <a:solidFill>
                  <a:schemeClr val="bg1"/>
                </a:solidFill>
                <a:latin typeface="Trebuchet MS"/>
                <a:cs typeface="Trebuchet MS"/>
              </a:rPr>
              <a:t>P</a:t>
            </a:r>
            <a:r>
              <a:rPr sz="1100" spc="-55" dirty="0">
                <a:solidFill>
                  <a:schemeClr val="bg1"/>
                </a:solidFill>
                <a:latin typeface="Trebuchet MS"/>
                <a:cs typeface="Trebuchet MS"/>
              </a:rPr>
              <a:t>o</a:t>
            </a:r>
            <a:r>
              <a:rPr sz="1100" spc="-85" dirty="0">
                <a:solidFill>
                  <a:schemeClr val="bg1"/>
                </a:solidFill>
                <a:latin typeface="Trebuchet MS"/>
                <a:cs typeface="Trebuchet MS"/>
              </a:rPr>
              <a:t>w</a:t>
            </a:r>
            <a:r>
              <a:rPr sz="1100" spc="-80" dirty="0">
                <a:solidFill>
                  <a:schemeClr val="bg1"/>
                </a:solidFill>
                <a:latin typeface="Trebuchet MS"/>
                <a:cs typeface="Trebuchet MS"/>
              </a:rPr>
              <a:t>der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105" dirty="0">
                <a:solidFill>
                  <a:schemeClr val="bg1"/>
                </a:solidFill>
                <a:latin typeface="Trebuchet MS"/>
                <a:cs typeface="Trebuchet MS"/>
              </a:rPr>
              <a:t>C</a:t>
            </a:r>
            <a:r>
              <a:rPr sz="1100" spc="-65" dirty="0">
                <a:solidFill>
                  <a:schemeClr val="bg1"/>
                </a:solidFill>
                <a:latin typeface="Trebuchet MS"/>
                <a:cs typeface="Trebuchet MS"/>
              </a:rPr>
              <a:t>o</a:t>
            </a:r>
            <a:r>
              <a:rPr sz="1100" spc="-75" dirty="0">
                <a:solidFill>
                  <a:schemeClr val="bg1"/>
                </a:solidFill>
                <a:latin typeface="Trebuchet MS"/>
                <a:cs typeface="Trebuchet MS"/>
              </a:rPr>
              <a:t>a</a:t>
            </a:r>
            <a:r>
              <a:rPr sz="1100" spc="-45" dirty="0">
                <a:solidFill>
                  <a:schemeClr val="bg1"/>
                </a:solidFill>
                <a:latin typeface="Trebuchet MS"/>
                <a:cs typeface="Trebuchet MS"/>
              </a:rPr>
              <a:t>ting  </a:t>
            </a:r>
            <a:r>
              <a:rPr sz="1100" spc="-75" dirty="0">
                <a:solidFill>
                  <a:schemeClr val="bg1"/>
                </a:solidFill>
                <a:latin typeface="Trebuchet MS"/>
                <a:cs typeface="Trebuchet MS"/>
              </a:rPr>
              <a:t>Material</a:t>
            </a:r>
            <a:endParaRPr sz="1100">
              <a:solidFill>
                <a:schemeClr val="bg1"/>
              </a:solidFill>
              <a:latin typeface="Trebuchet MS"/>
              <a:cs typeface="Trebuchet MS"/>
            </a:endParaRPr>
          </a:p>
          <a:p>
            <a:pPr marL="178435" marR="5080" indent="-166370">
              <a:lnSpc>
                <a:spcPct val="100000"/>
              </a:lnSpc>
              <a:spcBef>
                <a:spcPts val="305"/>
              </a:spcBef>
            </a:pPr>
            <a:r>
              <a:rPr sz="1100" spc="-105" dirty="0">
                <a:solidFill>
                  <a:schemeClr val="bg1"/>
                </a:solidFill>
                <a:latin typeface="Trebuchet MS"/>
                <a:cs typeface="Trebuchet MS"/>
              </a:rPr>
              <a:t>P</a:t>
            </a:r>
            <a:r>
              <a:rPr sz="1100" spc="-55" dirty="0">
                <a:solidFill>
                  <a:schemeClr val="bg1"/>
                </a:solidFill>
                <a:latin typeface="Trebuchet MS"/>
                <a:cs typeface="Trebuchet MS"/>
              </a:rPr>
              <a:t>o</a:t>
            </a:r>
            <a:r>
              <a:rPr sz="1100" spc="-85" dirty="0">
                <a:solidFill>
                  <a:schemeClr val="bg1"/>
                </a:solidFill>
                <a:latin typeface="Trebuchet MS"/>
                <a:cs typeface="Trebuchet MS"/>
              </a:rPr>
              <a:t>w</a:t>
            </a:r>
            <a:r>
              <a:rPr sz="1100" spc="-80" dirty="0">
                <a:solidFill>
                  <a:schemeClr val="bg1"/>
                </a:solidFill>
                <a:latin typeface="Trebuchet MS"/>
                <a:cs typeface="Trebuchet MS"/>
              </a:rPr>
              <a:t>der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105" dirty="0">
                <a:solidFill>
                  <a:schemeClr val="bg1"/>
                </a:solidFill>
                <a:latin typeface="Trebuchet MS"/>
                <a:cs typeface="Trebuchet MS"/>
              </a:rPr>
              <a:t>C</a:t>
            </a:r>
            <a:r>
              <a:rPr sz="1100" spc="-65" dirty="0">
                <a:solidFill>
                  <a:schemeClr val="bg1"/>
                </a:solidFill>
                <a:latin typeface="Trebuchet MS"/>
                <a:cs typeface="Trebuchet MS"/>
              </a:rPr>
              <a:t>o</a:t>
            </a:r>
            <a:r>
              <a:rPr sz="1100" spc="-75" dirty="0">
                <a:solidFill>
                  <a:schemeClr val="bg1"/>
                </a:solidFill>
                <a:latin typeface="Trebuchet MS"/>
                <a:cs typeface="Trebuchet MS"/>
              </a:rPr>
              <a:t>a</a:t>
            </a:r>
            <a:r>
              <a:rPr sz="1100" spc="-45" dirty="0">
                <a:solidFill>
                  <a:schemeClr val="bg1"/>
                </a:solidFill>
                <a:latin typeface="Trebuchet MS"/>
                <a:cs typeface="Trebuchet MS"/>
              </a:rPr>
              <a:t>ting  </a:t>
            </a:r>
            <a:r>
              <a:rPr sz="1100" spc="-75" dirty="0">
                <a:solidFill>
                  <a:schemeClr val="bg1"/>
                </a:solidFill>
                <a:latin typeface="Trebuchet MS"/>
                <a:cs typeface="Trebuchet MS"/>
              </a:rPr>
              <a:t>Thickness</a:t>
            </a:r>
            <a:endParaRPr sz="110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508010" y="6718312"/>
            <a:ext cx="185547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60" dirty="0">
                <a:solidFill>
                  <a:schemeClr val="bg1"/>
                </a:solidFill>
                <a:latin typeface="Trebuchet MS"/>
                <a:cs typeface="Trebuchet MS"/>
              </a:rPr>
              <a:t>60-65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45" dirty="0">
                <a:solidFill>
                  <a:schemeClr val="bg1"/>
                </a:solidFill>
                <a:latin typeface="Trebuchet MS"/>
                <a:cs typeface="Trebuchet MS"/>
              </a:rPr>
              <a:t>M</a:t>
            </a:r>
            <a:r>
              <a:rPr sz="1100" spc="-90" dirty="0">
                <a:solidFill>
                  <a:schemeClr val="bg1"/>
                </a:solidFill>
                <a:latin typeface="Trebuchet MS"/>
                <a:cs typeface="Trebuchet MS"/>
              </a:rPr>
              <a:t>ic</a:t>
            </a:r>
            <a:r>
              <a:rPr sz="1100" spc="-105" dirty="0">
                <a:solidFill>
                  <a:schemeClr val="bg1"/>
                </a:solidFill>
                <a:latin typeface="Trebuchet MS"/>
                <a:cs typeface="Trebuchet MS"/>
              </a:rPr>
              <a:t>r</a:t>
            </a:r>
            <a:r>
              <a:rPr sz="1100" spc="-45" dirty="0">
                <a:solidFill>
                  <a:schemeClr val="bg1"/>
                </a:solidFill>
                <a:latin typeface="Trebuchet MS"/>
                <a:cs typeface="Trebuchet MS"/>
              </a:rPr>
              <a:t>ons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chemeClr val="bg1"/>
                </a:solidFill>
                <a:latin typeface="Trebuchet MS"/>
                <a:cs typeface="Trebuchet MS"/>
              </a:rPr>
              <a:t>(D</a:t>
            </a:r>
            <a:r>
              <a:rPr sz="1100" spc="-35" dirty="0">
                <a:solidFill>
                  <a:schemeClr val="bg1"/>
                </a:solidFill>
                <a:latin typeface="Trebuchet MS"/>
                <a:cs typeface="Trebuchet MS"/>
              </a:rPr>
              <a:t>r</a:t>
            </a:r>
            <a:r>
              <a:rPr sz="1100" spc="-70" dirty="0">
                <a:solidFill>
                  <a:schemeClr val="bg1"/>
                </a:solidFill>
                <a:latin typeface="Trebuchet MS"/>
                <a:cs typeface="Trebuchet MS"/>
              </a:rPr>
              <a:t>y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chemeClr val="bg1"/>
                </a:solidFill>
                <a:latin typeface="Trebuchet MS"/>
                <a:cs typeface="Trebuchet MS"/>
              </a:rPr>
              <a:t>film</a:t>
            </a:r>
            <a:r>
              <a:rPr sz="1100" spc="-16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150" dirty="0">
                <a:solidFill>
                  <a:schemeClr val="bg1"/>
                </a:solidFill>
                <a:latin typeface="Trebuchet MS"/>
                <a:cs typeface="Trebuchet MS"/>
              </a:rPr>
              <a:t>T</a:t>
            </a:r>
            <a:r>
              <a:rPr sz="1100" spc="-75" dirty="0">
                <a:solidFill>
                  <a:schemeClr val="bg1"/>
                </a:solidFill>
                <a:latin typeface="Trebuchet MS"/>
                <a:cs typeface="Trebuchet MS"/>
              </a:rPr>
              <a:t>hic</a:t>
            </a:r>
            <a:r>
              <a:rPr sz="1100" spc="-70" dirty="0">
                <a:solidFill>
                  <a:schemeClr val="bg1"/>
                </a:solidFill>
                <a:latin typeface="Trebuchet MS"/>
                <a:cs typeface="Trebuchet MS"/>
              </a:rPr>
              <a:t>k</a:t>
            </a:r>
            <a:r>
              <a:rPr sz="1100" spc="-65" dirty="0">
                <a:solidFill>
                  <a:schemeClr val="bg1"/>
                </a:solidFill>
                <a:latin typeface="Trebuchet MS"/>
                <a:cs typeface="Trebuchet MS"/>
              </a:rPr>
              <a:t>ness)</a:t>
            </a:r>
            <a:endParaRPr sz="110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884807" y="7055993"/>
            <a:ext cx="3248660" cy="746760"/>
            <a:chOff x="884807" y="7055993"/>
            <a:chExt cx="3248660" cy="746760"/>
          </a:xfrm>
        </p:grpSpPr>
        <p:pic>
          <p:nvPicPr>
            <p:cNvPr id="38" name="object 3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26726" y="7139330"/>
              <a:ext cx="163931" cy="197154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3644036" y="7135774"/>
              <a:ext cx="268605" cy="200660"/>
            </a:xfrm>
            <a:custGeom>
              <a:avLst/>
              <a:gdLst/>
              <a:ahLst/>
              <a:cxnLst/>
              <a:rect l="l" t="t" r="r" b="b"/>
              <a:pathLst>
                <a:path w="268604" h="200659">
                  <a:moveTo>
                    <a:pt x="13919" y="0"/>
                  </a:moveTo>
                  <a:lnTo>
                    <a:pt x="8305" y="279"/>
                  </a:lnTo>
                  <a:lnTo>
                    <a:pt x="1663" y="5359"/>
                  </a:lnTo>
                  <a:lnTo>
                    <a:pt x="673" y="7366"/>
                  </a:lnTo>
                  <a:lnTo>
                    <a:pt x="0" y="11861"/>
                  </a:lnTo>
                  <a:lnTo>
                    <a:pt x="431" y="14795"/>
                  </a:lnTo>
                  <a:lnTo>
                    <a:pt x="88" y="21120"/>
                  </a:lnTo>
                  <a:lnTo>
                    <a:pt x="1358" y="23774"/>
                  </a:lnTo>
                  <a:lnTo>
                    <a:pt x="82880" y="99860"/>
                  </a:lnTo>
                  <a:lnTo>
                    <a:pt x="83706" y="100698"/>
                  </a:lnTo>
                  <a:lnTo>
                    <a:pt x="83832" y="113728"/>
                  </a:lnTo>
                  <a:lnTo>
                    <a:pt x="23025" y="120675"/>
                  </a:lnTo>
                  <a:lnTo>
                    <a:pt x="20955" y="123126"/>
                  </a:lnTo>
                  <a:lnTo>
                    <a:pt x="21005" y="180644"/>
                  </a:lnTo>
                  <a:lnTo>
                    <a:pt x="21437" y="182308"/>
                  </a:lnTo>
                  <a:lnTo>
                    <a:pt x="25450" y="188264"/>
                  </a:lnTo>
                  <a:lnTo>
                    <a:pt x="28892" y="192887"/>
                  </a:lnTo>
                  <a:lnTo>
                    <a:pt x="33947" y="199898"/>
                  </a:lnTo>
                  <a:lnTo>
                    <a:pt x="36207" y="200647"/>
                  </a:lnTo>
                  <a:lnTo>
                    <a:pt x="265785" y="175082"/>
                  </a:lnTo>
                  <a:lnTo>
                    <a:pt x="267982" y="172593"/>
                  </a:lnTo>
                  <a:lnTo>
                    <a:pt x="268033" y="112242"/>
                  </a:lnTo>
                  <a:lnTo>
                    <a:pt x="267315" y="110744"/>
                  </a:lnTo>
                  <a:lnTo>
                    <a:pt x="109829" y="110744"/>
                  </a:lnTo>
                  <a:lnTo>
                    <a:pt x="109829" y="108267"/>
                  </a:lnTo>
                  <a:lnTo>
                    <a:pt x="109879" y="104044"/>
                  </a:lnTo>
                  <a:lnTo>
                    <a:pt x="110037" y="102063"/>
                  </a:lnTo>
                  <a:lnTo>
                    <a:pt x="110086" y="100584"/>
                  </a:lnTo>
                  <a:lnTo>
                    <a:pt x="108750" y="98044"/>
                  </a:lnTo>
                  <a:lnTo>
                    <a:pt x="102476" y="92811"/>
                  </a:lnTo>
                  <a:lnTo>
                    <a:pt x="99136" y="89636"/>
                  </a:lnTo>
                  <a:lnTo>
                    <a:pt x="30175" y="25539"/>
                  </a:lnTo>
                  <a:lnTo>
                    <a:pt x="30429" y="25082"/>
                  </a:lnTo>
                  <a:lnTo>
                    <a:pt x="73388" y="25082"/>
                  </a:lnTo>
                  <a:lnTo>
                    <a:pt x="13919" y="0"/>
                  </a:lnTo>
                  <a:close/>
                </a:path>
                <a:path w="268604" h="200659">
                  <a:moveTo>
                    <a:pt x="245402" y="95935"/>
                  </a:moveTo>
                  <a:lnTo>
                    <a:pt x="119202" y="109880"/>
                  </a:lnTo>
                  <a:lnTo>
                    <a:pt x="114668" y="110274"/>
                  </a:lnTo>
                  <a:lnTo>
                    <a:pt x="109829" y="110744"/>
                  </a:lnTo>
                  <a:lnTo>
                    <a:pt x="267315" y="110744"/>
                  </a:lnTo>
                  <a:lnTo>
                    <a:pt x="266725" y="109512"/>
                  </a:lnTo>
                  <a:lnTo>
                    <a:pt x="258365" y="104044"/>
                  </a:lnTo>
                  <a:lnTo>
                    <a:pt x="253466" y="100584"/>
                  </a:lnTo>
                  <a:lnTo>
                    <a:pt x="247078" y="96507"/>
                  </a:lnTo>
                  <a:lnTo>
                    <a:pt x="245402" y="95935"/>
                  </a:lnTo>
                  <a:close/>
                </a:path>
                <a:path w="268604" h="200659">
                  <a:moveTo>
                    <a:pt x="73388" y="25082"/>
                  </a:moveTo>
                  <a:lnTo>
                    <a:pt x="30429" y="25082"/>
                  </a:lnTo>
                  <a:lnTo>
                    <a:pt x="168033" y="76085"/>
                  </a:lnTo>
                  <a:lnTo>
                    <a:pt x="166839" y="76403"/>
                  </a:lnTo>
                  <a:lnTo>
                    <a:pt x="166382" y="76568"/>
                  </a:lnTo>
                  <a:lnTo>
                    <a:pt x="165163" y="76746"/>
                  </a:lnTo>
                  <a:lnTo>
                    <a:pt x="157594" y="77406"/>
                  </a:lnTo>
                  <a:lnTo>
                    <a:pt x="153809" y="81534"/>
                  </a:lnTo>
                  <a:lnTo>
                    <a:pt x="154787" y="92240"/>
                  </a:lnTo>
                  <a:lnTo>
                    <a:pt x="159499" y="95732"/>
                  </a:lnTo>
                  <a:lnTo>
                    <a:pt x="168643" y="94703"/>
                  </a:lnTo>
                  <a:lnTo>
                    <a:pt x="171958" y="94145"/>
                  </a:lnTo>
                  <a:lnTo>
                    <a:pt x="211658" y="89700"/>
                  </a:lnTo>
                  <a:lnTo>
                    <a:pt x="212349" y="88861"/>
                  </a:lnTo>
                  <a:lnTo>
                    <a:pt x="163449" y="88861"/>
                  </a:lnTo>
                  <a:lnTo>
                    <a:pt x="161467" y="88696"/>
                  </a:lnTo>
                  <a:lnTo>
                    <a:pt x="159842" y="87172"/>
                  </a:lnTo>
                  <a:lnTo>
                    <a:pt x="159804" y="85305"/>
                  </a:lnTo>
                  <a:lnTo>
                    <a:pt x="161340" y="83705"/>
                  </a:lnTo>
                  <a:lnTo>
                    <a:pt x="163322" y="83439"/>
                  </a:lnTo>
                  <a:lnTo>
                    <a:pt x="205411" y="83439"/>
                  </a:lnTo>
                  <a:lnTo>
                    <a:pt x="204089" y="82257"/>
                  </a:lnTo>
                  <a:lnTo>
                    <a:pt x="204139" y="80352"/>
                  </a:lnTo>
                  <a:lnTo>
                    <a:pt x="205714" y="78701"/>
                  </a:lnTo>
                  <a:lnTo>
                    <a:pt x="214506" y="78701"/>
                  </a:lnTo>
                  <a:lnTo>
                    <a:pt x="214172" y="75349"/>
                  </a:lnTo>
                  <a:lnTo>
                    <a:pt x="212351" y="73825"/>
                  </a:lnTo>
                  <a:lnTo>
                    <a:pt x="190969" y="73825"/>
                  </a:lnTo>
                  <a:lnTo>
                    <a:pt x="189509" y="73799"/>
                  </a:lnTo>
                  <a:lnTo>
                    <a:pt x="73388" y="25082"/>
                  </a:lnTo>
                  <a:close/>
                </a:path>
                <a:path w="268604" h="200659">
                  <a:moveTo>
                    <a:pt x="205411" y="83439"/>
                  </a:moveTo>
                  <a:lnTo>
                    <a:pt x="163322" y="83439"/>
                  </a:lnTo>
                  <a:lnTo>
                    <a:pt x="164477" y="84848"/>
                  </a:lnTo>
                  <a:lnTo>
                    <a:pt x="166281" y="86093"/>
                  </a:lnTo>
                  <a:lnTo>
                    <a:pt x="164541" y="87401"/>
                  </a:lnTo>
                  <a:lnTo>
                    <a:pt x="163449" y="88861"/>
                  </a:lnTo>
                  <a:lnTo>
                    <a:pt x="212349" y="88861"/>
                  </a:lnTo>
                  <a:lnTo>
                    <a:pt x="215176" y="85432"/>
                  </a:lnTo>
                  <a:lnTo>
                    <a:pt x="215068" y="84353"/>
                  </a:lnTo>
                  <a:lnTo>
                    <a:pt x="206032" y="84353"/>
                  </a:lnTo>
                  <a:lnTo>
                    <a:pt x="205411" y="83439"/>
                  </a:lnTo>
                  <a:close/>
                </a:path>
                <a:path w="268604" h="200659">
                  <a:moveTo>
                    <a:pt x="214506" y="78701"/>
                  </a:moveTo>
                  <a:lnTo>
                    <a:pt x="205714" y="78701"/>
                  </a:lnTo>
                  <a:lnTo>
                    <a:pt x="207454" y="78968"/>
                  </a:lnTo>
                  <a:lnTo>
                    <a:pt x="208965" y="80200"/>
                  </a:lnTo>
                  <a:lnTo>
                    <a:pt x="209270" y="82105"/>
                  </a:lnTo>
                  <a:lnTo>
                    <a:pt x="207924" y="83273"/>
                  </a:lnTo>
                  <a:lnTo>
                    <a:pt x="207238" y="84328"/>
                  </a:lnTo>
                  <a:lnTo>
                    <a:pt x="206032" y="84353"/>
                  </a:lnTo>
                  <a:lnTo>
                    <a:pt x="215068" y="84353"/>
                  </a:lnTo>
                  <a:lnTo>
                    <a:pt x="214506" y="78701"/>
                  </a:lnTo>
                  <a:close/>
                </a:path>
                <a:path w="268604" h="200659">
                  <a:moveTo>
                    <a:pt x="210045" y="71894"/>
                  </a:moveTo>
                  <a:lnTo>
                    <a:pt x="200444" y="72669"/>
                  </a:lnTo>
                  <a:lnTo>
                    <a:pt x="196367" y="73329"/>
                  </a:lnTo>
                  <a:lnTo>
                    <a:pt x="190969" y="73825"/>
                  </a:lnTo>
                  <a:lnTo>
                    <a:pt x="212351" y="73825"/>
                  </a:lnTo>
                  <a:lnTo>
                    <a:pt x="210045" y="718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/>
                </a:solidFill>
              </a:endParaRPr>
            </a:p>
          </p:txBody>
        </p:sp>
        <p:pic>
          <p:nvPicPr>
            <p:cNvPr id="40" name="object 4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02265" y="7116584"/>
              <a:ext cx="131013" cy="160134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3938867" y="7056005"/>
              <a:ext cx="60960" cy="280670"/>
            </a:xfrm>
            <a:custGeom>
              <a:avLst/>
              <a:gdLst/>
              <a:ahLst/>
              <a:cxnLst/>
              <a:rect l="l" t="t" r="r" b="b"/>
              <a:pathLst>
                <a:path w="60960" h="280670">
                  <a:moveTo>
                    <a:pt x="49288" y="169316"/>
                  </a:moveTo>
                  <a:lnTo>
                    <a:pt x="1968" y="169316"/>
                  </a:lnTo>
                  <a:lnTo>
                    <a:pt x="0" y="171284"/>
                  </a:lnTo>
                  <a:lnTo>
                    <a:pt x="0" y="189484"/>
                  </a:lnTo>
                  <a:lnTo>
                    <a:pt x="1968" y="191452"/>
                  </a:lnTo>
                  <a:lnTo>
                    <a:pt x="49288" y="191452"/>
                  </a:lnTo>
                  <a:lnTo>
                    <a:pt x="49288" y="169316"/>
                  </a:lnTo>
                  <a:close/>
                </a:path>
                <a:path w="60960" h="280670">
                  <a:moveTo>
                    <a:pt x="49288" y="129438"/>
                  </a:moveTo>
                  <a:lnTo>
                    <a:pt x="1968" y="129438"/>
                  </a:lnTo>
                  <a:lnTo>
                    <a:pt x="0" y="131406"/>
                  </a:lnTo>
                  <a:lnTo>
                    <a:pt x="0" y="149606"/>
                  </a:lnTo>
                  <a:lnTo>
                    <a:pt x="1968" y="151574"/>
                  </a:lnTo>
                  <a:lnTo>
                    <a:pt x="49288" y="151574"/>
                  </a:lnTo>
                  <a:lnTo>
                    <a:pt x="49288" y="129438"/>
                  </a:lnTo>
                  <a:close/>
                </a:path>
                <a:path w="60960" h="280670">
                  <a:moveTo>
                    <a:pt x="49288" y="90309"/>
                  </a:moveTo>
                  <a:lnTo>
                    <a:pt x="1968" y="90309"/>
                  </a:lnTo>
                  <a:lnTo>
                    <a:pt x="0" y="92278"/>
                  </a:lnTo>
                  <a:lnTo>
                    <a:pt x="0" y="110477"/>
                  </a:lnTo>
                  <a:lnTo>
                    <a:pt x="1968" y="112445"/>
                  </a:lnTo>
                  <a:lnTo>
                    <a:pt x="49288" y="112445"/>
                  </a:lnTo>
                  <a:lnTo>
                    <a:pt x="49288" y="90309"/>
                  </a:lnTo>
                  <a:close/>
                </a:path>
                <a:path w="60960" h="280670">
                  <a:moveTo>
                    <a:pt x="60960" y="1270"/>
                  </a:moveTo>
                  <a:lnTo>
                    <a:pt x="60566" y="1270"/>
                  </a:lnTo>
                  <a:lnTo>
                    <a:pt x="60566" y="0"/>
                  </a:lnTo>
                  <a:lnTo>
                    <a:pt x="52857" y="0"/>
                  </a:lnTo>
                  <a:lnTo>
                    <a:pt x="52857" y="1270"/>
                  </a:lnTo>
                  <a:lnTo>
                    <a:pt x="52476" y="1270"/>
                  </a:lnTo>
                  <a:lnTo>
                    <a:pt x="52476" y="279400"/>
                  </a:lnTo>
                  <a:lnTo>
                    <a:pt x="53111" y="279400"/>
                  </a:lnTo>
                  <a:lnTo>
                    <a:pt x="53111" y="280670"/>
                  </a:lnTo>
                  <a:lnTo>
                    <a:pt x="60312" y="280670"/>
                  </a:lnTo>
                  <a:lnTo>
                    <a:pt x="60312" y="279400"/>
                  </a:lnTo>
                  <a:lnTo>
                    <a:pt x="60960" y="279400"/>
                  </a:lnTo>
                  <a:lnTo>
                    <a:pt x="60960" y="12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/>
                </a:solidFill>
              </a:endParaRPr>
            </a:p>
          </p:txBody>
        </p:sp>
        <p:pic>
          <p:nvPicPr>
            <p:cNvPr id="42" name="object 4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4807" y="7605407"/>
              <a:ext cx="163929" cy="197154"/>
            </a:xfrm>
            <a:prstGeom prst="rect">
              <a:avLst/>
            </a:prstGeom>
          </p:spPr>
        </p:pic>
      </p:grpSp>
      <p:sp>
        <p:nvSpPr>
          <p:cNvPr id="43" name="object 43"/>
          <p:cNvSpPr txBox="1"/>
          <p:nvPr/>
        </p:nvSpPr>
        <p:spPr>
          <a:xfrm>
            <a:off x="767774" y="7351407"/>
            <a:ext cx="6035675" cy="6719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175" algn="ctr">
              <a:lnSpc>
                <a:spcPct val="100000"/>
              </a:lnSpc>
              <a:spcBef>
                <a:spcPts val="100"/>
              </a:spcBef>
            </a:pPr>
            <a:r>
              <a:rPr sz="1100" b="1" spc="-85" dirty="0">
                <a:solidFill>
                  <a:schemeClr val="bg1"/>
                </a:solidFill>
                <a:latin typeface="Trebuchet MS"/>
                <a:cs typeface="Trebuchet MS"/>
              </a:rPr>
              <a:t>Accessories</a:t>
            </a:r>
            <a:endParaRPr sz="1100">
              <a:solidFill>
                <a:schemeClr val="bg1"/>
              </a:solidFill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00">
              <a:solidFill>
                <a:schemeClr val="bg1"/>
              </a:solidFill>
              <a:latin typeface="Trebuchet MS"/>
              <a:cs typeface="Trebuchet MS"/>
            </a:endParaRPr>
          </a:p>
          <a:p>
            <a:pPr marL="752475">
              <a:lnSpc>
                <a:spcPts val="1170"/>
              </a:lnSpc>
            </a:pPr>
            <a:r>
              <a:rPr sz="1100" spc="-75" dirty="0">
                <a:solidFill>
                  <a:schemeClr val="bg1"/>
                </a:solidFill>
                <a:latin typeface="Trebuchet MS"/>
                <a:cs typeface="Trebuchet MS"/>
              </a:rPr>
              <a:t>Material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chemeClr val="bg1"/>
                </a:solidFill>
                <a:latin typeface="Trebuchet MS"/>
                <a:cs typeface="Trebuchet MS"/>
              </a:rPr>
              <a:t>-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chemeClr val="bg1"/>
                </a:solidFill>
                <a:latin typeface="Trebuchet MS"/>
                <a:cs typeface="Trebuchet MS"/>
              </a:rPr>
              <a:t>Stainless</a:t>
            </a:r>
            <a:r>
              <a:rPr sz="1100" spc="-11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chemeClr val="bg1"/>
                </a:solidFill>
                <a:latin typeface="Trebuchet MS"/>
                <a:cs typeface="Trebuchet MS"/>
              </a:rPr>
              <a:t>Steel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chemeClr val="bg1"/>
                </a:solidFill>
                <a:latin typeface="Trebuchet MS"/>
                <a:cs typeface="Trebuchet MS"/>
              </a:rPr>
              <a:t>Ball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chemeClr val="bg1"/>
                </a:solidFill>
                <a:latin typeface="Trebuchet MS"/>
                <a:cs typeface="Trebuchet MS"/>
              </a:rPr>
              <a:t>Bearing</a:t>
            </a:r>
            <a:r>
              <a:rPr sz="1100" spc="-11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chemeClr val="bg1"/>
                </a:solidFill>
                <a:latin typeface="Trebuchet MS"/>
                <a:cs typeface="Trebuchet MS"/>
              </a:rPr>
              <a:t>Butt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chemeClr val="bg1"/>
                </a:solidFill>
                <a:latin typeface="Trebuchet MS"/>
                <a:cs typeface="Trebuchet MS"/>
              </a:rPr>
              <a:t>Hinges,</a:t>
            </a:r>
            <a:r>
              <a:rPr sz="1100" spc="-11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55" dirty="0">
                <a:solidFill>
                  <a:schemeClr val="bg1"/>
                </a:solidFill>
                <a:latin typeface="Trebuchet MS"/>
                <a:cs typeface="Trebuchet MS"/>
              </a:rPr>
              <a:t>Dimensions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chemeClr val="bg1"/>
                </a:solidFill>
                <a:latin typeface="Trebuchet MS"/>
                <a:cs typeface="Trebuchet MS"/>
              </a:rPr>
              <a:t>-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chemeClr val="bg1"/>
                </a:solidFill>
                <a:latin typeface="Trebuchet MS"/>
                <a:cs typeface="Trebuchet MS"/>
              </a:rPr>
              <a:t>0.102m</a:t>
            </a:r>
            <a:r>
              <a:rPr sz="1100" spc="-11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45" dirty="0">
                <a:solidFill>
                  <a:schemeClr val="bg1"/>
                </a:solidFill>
                <a:latin typeface="Trebuchet MS"/>
                <a:cs typeface="Trebuchet MS"/>
              </a:rPr>
              <a:t>X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95" dirty="0">
                <a:solidFill>
                  <a:schemeClr val="bg1"/>
                </a:solidFill>
                <a:latin typeface="Trebuchet MS"/>
                <a:cs typeface="Trebuchet MS"/>
              </a:rPr>
              <a:t>0.076m,</a:t>
            </a:r>
            <a:r>
              <a:rPr sz="1100" spc="-15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chemeClr val="bg1"/>
                </a:solidFill>
                <a:latin typeface="Trebuchet MS"/>
                <a:cs typeface="Trebuchet MS"/>
              </a:rPr>
              <a:t>Thickness</a:t>
            </a:r>
            <a:r>
              <a:rPr sz="1100" spc="-11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chemeClr val="bg1"/>
                </a:solidFill>
                <a:latin typeface="Trebuchet MS"/>
                <a:cs typeface="Trebuchet MS"/>
              </a:rPr>
              <a:t>-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chemeClr val="bg1"/>
                </a:solidFill>
                <a:latin typeface="Trebuchet MS"/>
                <a:cs typeface="Trebuchet MS"/>
              </a:rPr>
              <a:t>3mm</a:t>
            </a:r>
            <a:endParaRPr sz="1100">
              <a:solidFill>
                <a:schemeClr val="bg1"/>
              </a:solidFill>
              <a:latin typeface="Trebuchet MS"/>
              <a:cs typeface="Trebuchet MS"/>
            </a:endParaRPr>
          </a:p>
          <a:p>
            <a:pPr marL="12700">
              <a:lnSpc>
                <a:spcPts val="1170"/>
              </a:lnSpc>
            </a:pPr>
            <a:r>
              <a:rPr sz="1100" spc="-55" dirty="0">
                <a:solidFill>
                  <a:schemeClr val="bg1"/>
                </a:solidFill>
                <a:latin typeface="Trebuchet MS"/>
                <a:cs typeface="Trebuchet MS"/>
              </a:rPr>
              <a:t>Hinges</a:t>
            </a:r>
            <a:endParaRPr sz="110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869553" y="8071993"/>
            <a:ext cx="194945" cy="279400"/>
            <a:chOff x="869553" y="8071993"/>
            <a:chExt cx="194945" cy="279400"/>
          </a:xfrm>
        </p:grpSpPr>
        <p:pic>
          <p:nvPicPr>
            <p:cNvPr id="45" name="object 4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32944" y="8131835"/>
              <a:ext cx="131023" cy="160134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869543" y="8072005"/>
              <a:ext cx="60960" cy="279400"/>
            </a:xfrm>
            <a:custGeom>
              <a:avLst/>
              <a:gdLst/>
              <a:ahLst/>
              <a:cxnLst/>
              <a:rect l="l" t="t" r="r" b="b"/>
              <a:pathLst>
                <a:path w="60959" h="279400">
                  <a:moveTo>
                    <a:pt x="49288" y="168554"/>
                  </a:moveTo>
                  <a:lnTo>
                    <a:pt x="1968" y="168554"/>
                  </a:lnTo>
                  <a:lnTo>
                    <a:pt x="0" y="170535"/>
                  </a:lnTo>
                  <a:lnTo>
                    <a:pt x="0" y="188734"/>
                  </a:lnTo>
                  <a:lnTo>
                    <a:pt x="1968" y="190690"/>
                  </a:lnTo>
                  <a:lnTo>
                    <a:pt x="49288" y="190690"/>
                  </a:lnTo>
                  <a:lnTo>
                    <a:pt x="49288" y="168554"/>
                  </a:lnTo>
                  <a:close/>
                </a:path>
                <a:path w="60959" h="279400">
                  <a:moveTo>
                    <a:pt x="49288" y="128676"/>
                  </a:moveTo>
                  <a:lnTo>
                    <a:pt x="1968" y="128676"/>
                  </a:lnTo>
                  <a:lnTo>
                    <a:pt x="0" y="130644"/>
                  </a:lnTo>
                  <a:lnTo>
                    <a:pt x="0" y="148844"/>
                  </a:lnTo>
                  <a:lnTo>
                    <a:pt x="1968" y="150812"/>
                  </a:lnTo>
                  <a:lnTo>
                    <a:pt x="49288" y="150812"/>
                  </a:lnTo>
                  <a:lnTo>
                    <a:pt x="49288" y="128676"/>
                  </a:lnTo>
                  <a:close/>
                </a:path>
                <a:path w="60959" h="279400">
                  <a:moveTo>
                    <a:pt x="49288" y="89560"/>
                  </a:moveTo>
                  <a:lnTo>
                    <a:pt x="1968" y="89560"/>
                  </a:lnTo>
                  <a:lnTo>
                    <a:pt x="0" y="91528"/>
                  </a:lnTo>
                  <a:lnTo>
                    <a:pt x="0" y="109728"/>
                  </a:lnTo>
                  <a:lnTo>
                    <a:pt x="1968" y="111696"/>
                  </a:lnTo>
                  <a:lnTo>
                    <a:pt x="49288" y="111696"/>
                  </a:lnTo>
                  <a:lnTo>
                    <a:pt x="49288" y="89560"/>
                  </a:lnTo>
                  <a:close/>
                </a:path>
                <a:path w="60959" h="279400">
                  <a:moveTo>
                    <a:pt x="60960" y="0"/>
                  </a:moveTo>
                  <a:lnTo>
                    <a:pt x="52476" y="0"/>
                  </a:lnTo>
                  <a:lnTo>
                    <a:pt x="52476" y="278130"/>
                  </a:lnTo>
                  <a:lnTo>
                    <a:pt x="52590" y="279400"/>
                  </a:lnTo>
                  <a:lnTo>
                    <a:pt x="60845" y="279400"/>
                  </a:lnTo>
                  <a:lnTo>
                    <a:pt x="60845" y="278130"/>
                  </a:lnTo>
                  <a:lnTo>
                    <a:pt x="609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/>
                </a:solidFill>
              </a:endParaRPr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831402" y="8366658"/>
            <a:ext cx="27114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0" dirty="0">
                <a:solidFill>
                  <a:schemeClr val="bg1"/>
                </a:solidFill>
                <a:latin typeface="Trebuchet MS"/>
                <a:cs typeface="Trebuchet MS"/>
              </a:rPr>
              <a:t>L</a:t>
            </a:r>
            <a:r>
              <a:rPr sz="1100" spc="-75" dirty="0">
                <a:solidFill>
                  <a:schemeClr val="bg1"/>
                </a:solidFill>
                <a:latin typeface="Trebuchet MS"/>
                <a:cs typeface="Trebuchet MS"/>
              </a:rPr>
              <a:t>ock</a:t>
            </a:r>
            <a:endParaRPr sz="110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508112" y="8111426"/>
            <a:ext cx="520636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spc="-55" dirty="0">
                <a:solidFill>
                  <a:schemeClr val="bg1"/>
                </a:solidFill>
                <a:latin typeface="Trebuchet MS"/>
                <a:cs typeface="Trebuchet MS"/>
              </a:rPr>
              <a:t>Mortise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55" dirty="0">
                <a:solidFill>
                  <a:schemeClr val="bg1"/>
                </a:solidFill>
                <a:latin typeface="Trebuchet MS"/>
                <a:cs typeface="Trebuchet MS"/>
              </a:rPr>
              <a:t>Sash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chemeClr val="bg1"/>
                </a:solidFill>
                <a:latin typeface="Trebuchet MS"/>
                <a:cs typeface="Trebuchet MS"/>
              </a:rPr>
              <a:t>Lock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chemeClr val="bg1"/>
                </a:solidFill>
                <a:latin typeface="Trebuchet MS"/>
                <a:cs typeface="Trebuchet MS"/>
              </a:rPr>
              <a:t>with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95" dirty="0">
                <a:solidFill>
                  <a:schemeClr val="bg1"/>
                </a:solidFill>
                <a:latin typeface="Trebuchet MS"/>
                <a:cs typeface="Trebuchet MS"/>
              </a:rPr>
              <a:t>Lever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chemeClr val="bg1"/>
                </a:solidFill>
                <a:latin typeface="Trebuchet MS"/>
                <a:cs typeface="Trebuchet MS"/>
              </a:rPr>
              <a:t>Handles,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55" dirty="0">
                <a:solidFill>
                  <a:schemeClr val="bg1"/>
                </a:solidFill>
                <a:latin typeface="Trebuchet MS"/>
                <a:cs typeface="Trebuchet MS"/>
              </a:rPr>
              <a:t>Mortise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chemeClr val="bg1"/>
                </a:solidFill>
                <a:latin typeface="Trebuchet MS"/>
                <a:cs typeface="Trebuchet MS"/>
              </a:rPr>
              <a:t>Dead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95" dirty="0">
                <a:solidFill>
                  <a:schemeClr val="bg1"/>
                </a:solidFill>
                <a:latin typeface="Trebuchet MS"/>
                <a:cs typeface="Trebuchet MS"/>
              </a:rPr>
              <a:t>Bolt,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55" dirty="0">
                <a:solidFill>
                  <a:schemeClr val="bg1"/>
                </a:solidFill>
                <a:latin typeface="Trebuchet MS"/>
                <a:cs typeface="Trebuchet MS"/>
              </a:rPr>
              <a:t>Mortise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105" dirty="0">
                <a:solidFill>
                  <a:schemeClr val="bg1"/>
                </a:solidFill>
                <a:latin typeface="Trebuchet MS"/>
                <a:cs typeface="Trebuchet MS"/>
              </a:rPr>
              <a:t>Latch,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chemeClr val="bg1"/>
                </a:solidFill>
                <a:latin typeface="Trebuchet MS"/>
                <a:cs typeface="Trebuchet MS"/>
              </a:rPr>
              <a:t>Panic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chemeClr val="bg1"/>
                </a:solidFill>
                <a:latin typeface="Trebuchet MS"/>
                <a:cs typeface="Trebuchet MS"/>
              </a:rPr>
              <a:t>Devices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125" dirty="0">
                <a:solidFill>
                  <a:schemeClr val="bg1"/>
                </a:solidFill>
                <a:latin typeface="Trebuchet MS"/>
                <a:cs typeface="Trebuchet MS"/>
              </a:rPr>
              <a:t>etc.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chemeClr val="bg1"/>
                </a:solidFill>
                <a:latin typeface="Trebuchet MS"/>
                <a:cs typeface="Trebuchet MS"/>
              </a:rPr>
              <a:t>can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chemeClr val="bg1"/>
                </a:solidFill>
                <a:latin typeface="Trebuchet MS"/>
                <a:cs typeface="Trebuchet MS"/>
              </a:rPr>
              <a:t>be </a:t>
            </a:r>
            <a:r>
              <a:rPr sz="1100" spc="-3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chemeClr val="bg1"/>
                </a:solidFill>
                <a:latin typeface="Trebuchet MS"/>
                <a:cs typeface="Trebuchet MS"/>
              </a:rPr>
              <a:t>provided</a:t>
            </a:r>
            <a:r>
              <a:rPr sz="1100" spc="-12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chemeClr val="bg1"/>
                </a:solidFill>
                <a:latin typeface="Trebuchet MS"/>
                <a:cs typeface="Trebuchet MS"/>
              </a:rPr>
              <a:t>as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chemeClr val="bg1"/>
                </a:solidFill>
                <a:latin typeface="Trebuchet MS"/>
                <a:cs typeface="Trebuchet MS"/>
              </a:rPr>
              <a:t>required</a:t>
            </a:r>
            <a:endParaRPr sz="110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pic>
        <p:nvPicPr>
          <p:cNvPr id="49" name="object 4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64123" y="8620659"/>
            <a:ext cx="405278" cy="290993"/>
          </a:xfrm>
          <a:prstGeom prst="rect">
            <a:avLst/>
          </a:prstGeom>
        </p:spPr>
      </p:pic>
      <p:sp>
        <p:nvSpPr>
          <p:cNvPr id="50" name="object 50"/>
          <p:cNvSpPr txBox="1"/>
          <p:nvPr/>
        </p:nvSpPr>
        <p:spPr>
          <a:xfrm>
            <a:off x="547399" y="8926893"/>
            <a:ext cx="839469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100" spc="-110" dirty="0">
                <a:solidFill>
                  <a:schemeClr val="bg1"/>
                </a:solidFill>
                <a:latin typeface="Trebuchet MS"/>
                <a:cs typeface="Trebuchet MS"/>
              </a:rPr>
              <a:t>F</a:t>
            </a:r>
            <a:r>
              <a:rPr sz="1100" spc="-55" dirty="0">
                <a:solidFill>
                  <a:schemeClr val="bg1"/>
                </a:solidFill>
                <a:latin typeface="Trebuchet MS"/>
                <a:cs typeface="Trebuchet MS"/>
              </a:rPr>
              <a:t>lush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chemeClr val="bg1"/>
                </a:solidFill>
                <a:latin typeface="Trebuchet MS"/>
                <a:cs typeface="Trebuchet MS"/>
              </a:rPr>
              <a:t>B</a:t>
            </a:r>
            <a:r>
              <a:rPr sz="1100" spc="-70" dirty="0">
                <a:solidFill>
                  <a:schemeClr val="bg1"/>
                </a:solidFill>
                <a:latin typeface="Trebuchet MS"/>
                <a:cs typeface="Trebuchet MS"/>
              </a:rPr>
              <a:t>olts</a:t>
            </a:r>
            <a:endParaRPr sz="1100">
              <a:solidFill>
                <a:schemeClr val="bg1"/>
              </a:solidFill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100" spc="-45" dirty="0">
                <a:solidFill>
                  <a:schemeClr val="bg1"/>
                </a:solidFill>
                <a:latin typeface="Trebuchet MS"/>
                <a:cs typeface="Trebuchet MS"/>
              </a:rPr>
              <a:t>(</a:t>
            </a:r>
            <a:r>
              <a:rPr sz="1100" spc="-70" dirty="0">
                <a:solidFill>
                  <a:schemeClr val="bg1"/>
                </a:solidFill>
                <a:latin typeface="Trebuchet MS"/>
                <a:cs typeface="Trebuchet MS"/>
              </a:rPr>
              <a:t>D</a:t>
            </a:r>
            <a:r>
              <a:rPr sz="1100" spc="-65" dirty="0">
                <a:solidFill>
                  <a:schemeClr val="bg1"/>
                </a:solidFill>
                <a:latin typeface="Trebuchet MS"/>
                <a:cs typeface="Trebuchet MS"/>
              </a:rPr>
              <a:t>ouble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15" dirty="0">
                <a:solidFill>
                  <a:schemeClr val="bg1"/>
                </a:solidFill>
                <a:latin typeface="Trebuchet MS"/>
                <a:cs typeface="Trebuchet MS"/>
              </a:rPr>
              <a:t>D</a:t>
            </a:r>
            <a:r>
              <a:rPr sz="1100" spc="-65" dirty="0">
                <a:solidFill>
                  <a:schemeClr val="bg1"/>
                </a:solidFill>
                <a:latin typeface="Trebuchet MS"/>
                <a:cs typeface="Trebuchet MS"/>
              </a:rPr>
              <a:t>oors)</a:t>
            </a:r>
            <a:endParaRPr sz="110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508112" y="8833713"/>
            <a:ext cx="544893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80" dirty="0">
                <a:solidFill>
                  <a:schemeClr val="bg1"/>
                </a:solidFill>
                <a:latin typeface="Trebuchet MS"/>
                <a:cs typeface="Trebuchet MS"/>
              </a:rPr>
              <a:t>Concealed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chemeClr val="bg1"/>
                </a:solidFill>
                <a:latin typeface="Trebuchet MS"/>
                <a:cs typeface="Trebuchet MS"/>
              </a:rPr>
              <a:t>extended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chemeClr val="bg1"/>
                </a:solidFill>
                <a:latin typeface="Trebuchet MS"/>
                <a:cs typeface="Trebuchet MS"/>
              </a:rPr>
              <a:t>lever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chemeClr val="bg1"/>
                </a:solidFill>
                <a:latin typeface="Trebuchet MS"/>
                <a:cs typeface="Trebuchet MS"/>
              </a:rPr>
              <a:t>action</a:t>
            </a:r>
            <a:r>
              <a:rPr sz="1100" spc="-11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chemeClr val="bg1"/>
                </a:solidFill>
                <a:latin typeface="Trebuchet MS"/>
                <a:cs typeface="Trebuchet MS"/>
              </a:rPr>
              <a:t>flush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chemeClr val="bg1"/>
                </a:solidFill>
                <a:latin typeface="Trebuchet MS"/>
                <a:cs typeface="Trebuchet MS"/>
              </a:rPr>
              <a:t>bolts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chemeClr val="bg1"/>
                </a:solidFill>
                <a:latin typeface="Trebuchet MS"/>
                <a:cs typeface="Trebuchet MS"/>
              </a:rPr>
              <a:t>provided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45" dirty="0">
                <a:solidFill>
                  <a:schemeClr val="bg1"/>
                </a:solidFill>
                <a:latin typeface="Trebuchet MS"/>
                <a:cs typeface="Trebuchet MS"/>
              </a:rPr>
              <a:t>on</a:t>
            </a:r>
            <a:r>
              <a:rPr sz="1100" spc="-11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chemeClr val="bg1"/>
                </a:solidFill>
                <a:latin typeface="Trebuchet MS"/>
                <a:cs typeface="Trebuchet MS"/>
              </a:rPr>
              <a:t>the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chemeClr val="bg1"/>
                </a:solidFill>
                <a:latin typeface="Trebuchet MS"/>
                <a:cs typeface="Trebuchet MS"/>
              </a:rPr>
              <a:t>top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chemeClr val="bg1"/>
                </a:solidFill>
                <a:latin typeface="Trebuchet MS"/>
                <a:cs typeface="Trebuchet MS"/>
              </a:rPr>
              <a:t>of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chemeClr val="bg1"/>
                </a:solidFill>
                <a:latin typeface="Trebuchet MS"/>
                <a:cs typeface="Trebuchet MS"/>
              </a:rPr>
              <a:t>the</a:t>
            </a:r>
            <a:r>
              <a:rPr sz="1100" spc="-11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chemeClr val="bg1"/>
                </a:solidFill>
                <a:latin typeface="Trebuchet MS"/>
                <a:cs typeface="Trebuchet MS"/>
              </a:rPr>
              <a:t>door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chemeClr val="bg1"/>
                </a:solidFill>
                <a:latin typeface="Trebuchet MS"/>
                <a:cs typeface="Trebuchet MS"/>
              </a:rPr>
              <a:t>to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chemeClr val="bg1"/>
                </a:solidFill>
                <a:latin typeface="Trebuchet MS"/>
                <a:cs typeface="Trebuchet MS"/>
              </a:rPr>
              <a:t>the</a:t>
            </a:r>
            <a:r>
              <a:rPr sz="1100" spc="-11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chemeClr val="bg1"/>
                </a:solidFill>
                <a:latin typeface="Trebuchet MS"/>
                <a:cs typeface="Trebuchet MS"/>
              </a:rPr>
              <a:t>leading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chemeClr val="bg1"/>
                </a:solidFill>
                <a:latin typeface="Trebuchet MS"/>
                <a:cs typeface="Trebuchet MS"/>
              </a:rPr>
              <a:t>stile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55" dirty="0">
                <a:solidFill>
                  <a:schemeClr val="bg1"/>
                </a:solidFill>
                <a:latin typeface="Trebuchet MS"/>
                <a:cs typeface="Trebuchet MS"/>
              </a:rPr>
              <a:t>edges</a:t>
            </a:r>
            <a:endParaRPr sz="110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832633" y="9414091"/>
            <a:ext cx="268605" cy="200660"/>
          </a:xfrm>
          <a:custGeom>
            <a:avLst/>
            <a:gdLst/>
            <a:ahLst/>
            <a:cxnLst/>
            <a:rect l="l" t="t" r="r" b="b"/>
            <a:pathLst>
              <a:path w="268605" h="200659">
                <a:moveTo>
                  <a:pt x="13920" y="0"/>
                </a:moveTo>
                <a:lnTo>
                  <a:pt x="8304" y="279"/>
                </a:lnTo>
                <a:lnTo>
                  <a:pt x="1662" y="5346"/>
                </a:lnTo>
                <a:lnTo>
                  <a:pt x="674" y="7366"/>
                </a:lnTo>
                <a:lnTo>
                  <a:pt x="0" y="11855"/>
                </a:lnTo>
                <a:lnTo>
                  <a:pt x="431" y="14792"/>
                </a:lnTo>
                <a:lnTo>
                  <a:pt x="90" y="21103"/>
                </a:lnTo>
                <a:lnTo>
                  <a:pt x="1360" y="23757"/>
                </a:lnTo>
                <a:lnTo>
                  <a:pt x="82882" y="99857"/>
                </a:lnTo>
                <a:lnTo>
                  <a:pt x="83731" y="100721"/>
                </a:lnTo>
                <a:lnTo>
                  <a:pt x="83835" y="113723"/>
                </a:lnTo>
                <a:lnTo>
                  <a:pt x="23023" y="120669"/>
                </a:lnTo>
                <a:lnTo>
                  <a:pt x="20955" y="123125"/>
                </a:lnTo>
                <a:lnTo>
                  <a:pt x="21004" y="180642"/>
                </a:lnTo>
                <a:lnTo>
                  <a:pt x="21436" y="182303"/>
                </a:lnTo>
                <a:lnTo>
                  <a:pt x="25449" y="188262"/>
                </a:lnTo>
                <a:lnTo>
                  <a:pt x="28892" y="192871"/>
                </a:lnTo>
                <a:lnTo>
                  <a:pt x="33948" y="199895"/>
                </a:lnTo>
                <a:lnTo>
                  <a:pt x="36210" y="200644"/>
                </a:lnTo>
                <a:lnTo>
                  <a:pt x="265786" y="175080"/>
                </a:lnTo>
                <a:lnTo>
                  <a:pt x="267985" y="172590"/>
                </a:lnTo>
                <a:lnTo>
                  <a:pt x="268034" y="112240"/>
                </a:lnTo>
                <a:lnTo>
                  <a:pt x="267310" y="110727"/>
                </a:lnTo>
                <a:lnTo>
                  <a:pt x="109830" y="110727"/>
                </a:lnTo>
                <a:lnTo>
                  <a:pt x="109830" y="108262"/>
                </a:lnTo>
                <a:lnTo>
                  <a:pt x="109879" y="104033"/>
                </a:lnTo>
                <a:lnTo>
                  <a:pt x="110038" y="102058"/>
                </a:lnTo>
                <a:lnTo>
                  <a:pt x="110096" y="100582"/>
                </a:lnTo>
                <a:lnTo>
                  <a:pt x="108748" y="98027"/>
                </a:lnTo>
                <a:lnTo>
                  <a:pt x="102478" y="92809"/>
                </a:lnTo>
                <a:lnTo>
                  <a:pt x="99134" y="89634"/>
                </a:lnTo>
                <a:lnTo>
                  <a:pt x="30177" y="25523"/>
                </a:lnTo>
                <a:lnTo>
                  <a:pt x="30430" y="25077"/>
                </a:lnTo>
                <a:lnTo>
                  <a:pt x="73382" y="25077"/>
                </a:lnTo>
                <a:lnTo>
                  <a:pt x="13920" y="0"/>
                </a:lnTo>
                <a:close/>
              </a:path>
              <a:path w="268605" h="200659">
                <a:moveTo>
                  <a:pt x="245403" y="95934"/>
                </a:moveTo>
                <a:lnTo>
                  <a:pt x="119202" y="109874"/>
                </a:lnTo>
                <a:lnTo>
                  <a:pt x="109830" y="110727"/>
                </a:lnTo>
                <a:lnTo>
                  <a:pt x="267310" y="110727"/>
                </a:lnTo>
                <a:lnTo>
                  <a:pt x="266725" y="109507"/>
                </a:lnTo>
                <a:lnTo>
                  <a:pt x="258484" y="104124"/>
                </a:lnTo>
                <a:lnTo>
                  <a:pt x="253464" y="100582"/>
                </a:lnTo>
                <a:lnTo>
                  <a:pt x="247079" y="96504"/>
                </a:lnTo>
                <a:lnTo>
                  <a:pt x="245403" y="95934"/>
                </a:lnTo>
                <a:close/>
              </a:path>
              <a:path w="268605" h="200659">
                <a:moveTo>
                  <a:pt x="73382" y="25077"/>
                </a:moveTo>
                <a:lnTo>
                  <a:pt x="30430" y="25077"/>
                </a:lnTo>
                <a:lnTo>
                  <a:pt x="168032" y="76080"/>
                </a:lnTo>
                <a:lnTo>
                  <a:pt x="166841" y="76398"/>
                </a:lnTo>
                <a:lnTo>
                  <a:pt x="166385" y="76567"/>
                </a:lnTo>
                <a:lnTo>
                  <a:pt x="165164" y="76739"/>
                </a:lnTo>
                <a:lnTo>
                  <a:pt x="164400" y="76819"/>
                </a:lnTo>
                <a:lnTo>
                  <a:pt x="157594" y="77389"/>
                </a:lnTo>
                <a:lnTo>
                  <a:pt x="153809" y="81517"/>
                </a:lnTo>
                <a:lnTo>
                  <a:pt x="154786" y="92237"/>
                </a:lnTo>
                <a:lnTo>
                  <a:pt x="159499" y="95716"/>
                </a:lnTo>
                <a:lnTo>
                  <a:pt x="168642" y="94698"/>
                </a:lnTo>
                <a:lnTo>
                  <a:pt x="171956" y="94128"/>
                </a:lnTo>
                <a:lnTo>
                  <a:pt x="211658" y="89697"/>
                </a:lnTo>
                <a:lnTo>
                  <a:pt x="212348" y="88859"/>
                </a:lnTo>
                <a:lnTo>
                  <a:pt x="163447" y="88859"/>
                </a:lnTo>
                <a:lnTo>
                  <a:pt x="161469" y="88690"/>
                </a:lnTo>
                <a:lnTo>
                  <a:pt x="159842" y="87167"/>
                </a:lnTo>
                <a:lnTo>
                  <a:pt x="159801" y="85302"/>
                </a:lnTo>
                <a:lnTo>
                  <a:pt x="161339" y="83700"/>
                </a:lnTo>
                <a:lnTo>
                  <a:pt x="163324" y="83437"/>
                </a:lnTo>
                <a:lnTo>
                  <a:pt x="205420" y="83437"/>
                </a:lnTo>
                <a:lnTo>
                  <a:pt x="205287" y="83268"/>
                </a:lnTo>
                <a:lnTo>
                  <a:pt x="204087" y="82251"/>
                </a:lnTo>
                <a:lnTo>
                  <a:pt x="204137" y="80346"/>
                </a:lnTo>
                <a:lnTo>
                  <a:pt x="205715" y="78699"/>
                </a:lnTo>
                <a:lnTo>
                  <a:pt x="214507" y="78699"/>
                </a:lnTo>
                <a:lnTo>
                  <a:pt x="214174" y="75346"/>
                </a:lnTo>
                <a:lnTo>
                  <a:pt x="212360" y="73822"/>
                </a:lnTo>
                <a:lnTo>
                  <a:pt x="190971" y="73822"/>
                </a:lnTo>
                <a:lnTo>
                  <a:pt x="189508" y="73798"/>
                </a:lnTo>
                <a:lnTo>
                  <a:pt x="73382" y="25077"/>
                </a:lnTo>
                <a:close/>
              </a:path>
              <a:path w="268605" h="200659">
                <a:moveTo>
                  <a:pt x="205420" y="83437"/>
                </a:moveTo>
                <a:lnTo>
                  <a:pt x="163324" y="83437"/>
                </a:lnTo>
                <a:lnTo>
                  <a:pt x="164480" y="84846"/>
                </a:lnTo>
                <a:lnTo>
                  <a:pt x="166281" y="86076"/>
                </a:lnTo>
                <a:lnTo>
                  <a:pt x="164539" y="87396"/>
                </a:lnTo>
                <a:lnTo>
                  <a:pt x="163447" y="88859"/>
                </a:lnTo>
                <a:lnTo>
                  <a:pt x="212348" y="88859"/>
                </a:lnTo>
                <a:lnTo>
                  <a:pt x="215176" y="85426"/>
                </a:lnTo>
                <a:lnTo>
                  <a:pt x="215069" y="84349"/>
                </a:lnTo>
                <a:lnTo>
                  <a:pt x="206033" y="84349"/>
                </a:lnTo>
                <a:lnTo>
                  <a:pt x="205420" y="83437"/>
                </a:lnTo>
                <a:close/>
              </a:path>
              <a:path w="268605" h="200659">
                <a:moveTo>
                  <a:pt x="214507" y="78699"/>
                </a:moveTo>
                <a:lnTo>
                  <a:pt x="205715" y="78699"/>
                </a:lnTo>
                <a:lnTo>
                  <a:pt x="207457" y="78962"/>
                </a:lnTo>
                <a:lnTo>
                  <a:pt x="208964" y="80197"/>
                </a:lnTo>
                <a:lnTo>
                  <a:pt x="209271" y="82102"/>
                </a:lnTo>
                <a:lnTo>
                  <a:pt x="207923" y="83268"/>
                </a:lnTo>
                <a:lnTo>
                  <a:pt x="207238" y="84325"/>
                </a:lnTo>
                <a:lnTo>
                  <a:pt x="206033" y="84349"/>
                </a:lnTo>
                <a:lnTo>
                  <a:pt x="215069" y="84349"/>
                </a:lnTo>
                <a:lnTo>
                  <a:pt x="214507" y="78699"/>
                </a:lnTo>
                <a:close/>
              </a:path>
              <a:path w="268605" h="200659">
                <a:moveTo>
                  <a:pt x="210046" y="71878"/>
                </a:moveTo>
                <a:lnTo>
                  <a:pt x="200441" y="72666"/>
                </a:lnTo>
                <a:lnTo>
                  <a:pt x="196368" y="73327"/>
                </a:lnTo>
                <a:lnTo>
                  <a:pt x="190971" y="73822"/>
                </a:lnTo>
                <a:lnTo>
                  <a:pt x="212360" y="73822"/>
                </a:lnTo>
                <a:lnTo>
                  <a:pt x="210046" y="718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16619" y="9498541"/>
            <a:ext cx="4350385" cy="3244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3605">
              <a:lnSpc>
                <a:spcPts val="1175"/>
              </a:lnSpc>
              <a:spcBef>
                <a:spcPts val="100"/>
              </a:spcBef>
            </a:pPr>
            <a:r>
              <a:rPr sz="1100" spc="-50" dirty="0">
                <a:solidFill>
                  <a:schemeClr val="bg1"/>
                </a:solidFill>
                <a:latin typeface="Trebuchet MS"/>
                <a:cs typeface="Trebuchet MS"/>
              </a:rPr>
              <a:t>Doors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100" dirty="0">
                <a:solidFill>
                  <a:schemeClr val="bg1"/>
                </a:solidFill>
                <a:latin typeface="Trebuchet MS"/>
                <a:cs typeface="Trebuchet MS"/>
              </a:rPr>
              <a:t>are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chemeClr val="bg1"/>
                </a:solidFill>
                <a:latin typeface="Trebuchet MS"/>
                <a:cs typeface="Trebuchet MS"/>
              </a:rPr>
              <a:t>made</a:t>
            </a:r>
            <a:r>
              <a:rPr sz="1100" spc="-11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chemeClr val="bg1"/>
                </a:solidFill>
                <a:latin typeface="Trebuchet MS"/>
                <a:cs typeface="Trebuchet MS"/>
              </a:rPr>
              <a:t>suitable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chemeClr val="bg1"/>
                </a:solidFill>
                <a:latin typeface="Trebuchet MS"/>
                <a:cs typeface="Trebuchet MS"/>
              </a:rPr>
              <a:t>to</a:t>
            </a:r>
            <a:r>
              <a:rPr sz="1100" spc="-11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95" dirty="0">
                <a:solidFill>
                  <a:schemeClr val="bg1"/>
                </a:solidFill>
                <a:latin typeface="Trebuchet MS"/>
                <a:cs typeface="Trebuchet MS"/>
              </a:rPr>
              <a:t>receive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chemeClr val="bg1"/>
                </a:solidFill>
                <a:latin typeface="Trebuchet MS"/>
                <a:cs typeface="Trebuchet MS"/>
              </a:rPr>
              <a:t>a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chemeClr val="bg1"/>
                </a:solidFill>
                <a:latin typeface="Trebuchet MS"/>
                <a:cs typeface="Trebuchet MS"/>
              </a:rPr>
              <a:t>large</a:t>
            </a:r>
            <a:r>
              <a:rPr sz="1100" spc="-11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chemeClr val="bg1"/>
                </a:solidFill>
                <a:latin typeface="Trebuchet MS"/>
                <a:cs typeface="Trebuchet MS"/>
              </a:rPr>
              <a:t>variety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chemeClr val="bg1"/>
                </a:solidFill>
                <a:latin typeface="Trebuchet MS"/>
                <a:cs typeface="Trebuchet MS"/>
              </a:rPr>
              <a:t>of</a:t>
            </a:r>
            <a:r>
              <a:rPr sz="1100" spc="-11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chemeClr val="bg1"/>
                </a:solidFill>
                <a:latin typeface="Trebuchet MS"/>
                <a:cs typeface="Trebuchet MS"/>
              </a:rPr>
              <a:t>door</a:t>
            </a:r>
            <a:r>
              <a:rPr sz="1100" spc="-11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chemeClr val="bg1"/>
                </a:solidFill>
                <a:latin typeface="Trebuchet MS"/>
                <a:cs typeface="Trebuchet MS"/>
              </a:rPr>
              <a:t>closers</a:t>
            </a:r>
            <a:endParaRPr sz="1100">
              <a:solidFill>
                <a:schemeClr val="bg1"/>
              </a:solidFill>
              <a:latin typeface="Trebuchet MS"/>
              <a:cs typeface="Trebuchet MS"/>
            </a:endParaRPr>
          </a:p>
          <a:p>
            <a:pPr marL="12700">
              <a:lnSpc>
                <a:spcPts val="1175"/>
              </a:lnSpc>
            </a:pPr>
            <a:r>
              <a:rPr sz="1100" spc="-15" dirty="0">
                <a:solidFill>
                  <a:schemeClr val="bg1"/>
                </a:solidFill>
                <a:latin typeface="Trebuchet MS"/>
                <a:cs typeface="Trebuchet MS"/>
              </a:rPr>
              <a:t>D</a:t>
            </a:r>
            <a:r>
              <a:rPr sz="1100" spc="-60" dirty="0">
                <a:solidFill>
                  <a:schemeClr val="bg1"/>
                </a:solidFill>
                <a:latin typeface="Trebuchet MS"/>
                <a:cs typeface="Trebuchet MS"/>
              </a:rPr>
              <a:t>oor</a:t>
            </a:r>
            <a:r>
              <a:rPr sz="11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chemeClr val="bg1"/>
                </a:solidFill>
                <a:latin typeface="Trebuchet MS"/>
                <a:cs typeface="Trebuchet MS"/>
              </a:rPr>
              <a:t>Closers</a:t>
            </a:r>
            <a:endParaRPr sz="110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pic>
        <p:nvPicPr>
          <p:cNvPr id="60" name="object 10">
            <a:extLst>
              <a:ext uri="{FF2B5EF4-FFF2-40B4-BE49-F238E27FC236}">
                <a16:creationId xmlns:a16="http://schemas.microsoft.com/office/drawing/2014/main" id="{4E0432E2-7083-42B1-845D-9B0FCFED405E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57200" y="1320698"/>
            <a:ext cx="6645602" cy="8585055"/>
          </a:xfrm>
          <a:prstGeom prst="rect">
            <a:avLst/>
          </a:prstGeom>
        </p:spPr>
      </p:pic>
      <p:sp>
        <p:nvSpPr>
          <p:cNvPr id="56" name="object 56"/>
          <p:cNvSpPr txBox="1">
            <a:spLocks noGrp="1"/>
          </p:cNvSpPr>
          <p:nvPr>
            <p:ph type="title"/>
          </p:nvPr>
        </p:nvSpPr>
        <p:spPr>
          <a:xfrm>
            <a:off x="988501" y="317513"/>
            <a:ext cx="298132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509" dirty="0"/>
              <a:t>T</a:t>
            </a:r>
            <a:r>
              <a:rPr sz="2000" b="1" spc="-135" dirty="0">
                <a:latin typeface="Trebuchet MS"/>
                <a:cs typeface="Trebuchet MS"/>
              </a:rPr>
              <a:t>ECHNI</a:t>
            </a:r>
            <a:r>
              <a:rPr sz="2000" b="1" spc="-130" dirty="0">
                <a:latin typeface="Trebuchet MS"/>
                <a:cs typeface="Trebuchet MS"/>
              </a:rPr>
              <a:t>C</a:t>
            </a:r>
            <a:r>
              <a:rPr sz="2000" b="1" spc="-155" dirty="0">
                <a:latin typeface="Trebuchet MS"/>
                <a:cs typeface="Trebuchet MS"/>
              </a:rPr>
              <a:t>AL</a:t>
            </a:r>
            <a:r>
              <a:rPr sz="2000" b="1" spc="-220" dirty="0">
                <a:latin typeface="Trebuchet MS"/>
                <a:cs typeface="Trebuchet MS"/>
              </a:rPr>
              <a:t> </a:t>
            </a:r>
            <a:r>
              <a:rPr sz="2000" b="1" spc="-130" dirty="0">
                <a:latin typeface="Trebuchet MS"/>
                <a:cs typeface="Trebuchet MS"/>
              </a:rPr>
              <a:t>SPECIFI</a:t>
            </a:r>
            <a:r>
              <a:rPr sz="2000" b="1" spc="-150" dirty="0">
                <a:latin typeface="Trebuchet MS"/>
                <a:cs typeface="Trebuchet MS"/>
              </a:rPr>
              <a:t>C</a:t>
            </a:r>
            <a:r>
              <a:rPr sz="2000" b="1" spc="-260" dirty="0">
                <a:latin typeface="Trebuchet MS"/>
                <a:cs typeface="Trebuchet MS"/>
              </a:rPr>
              <a:t>A</a:t>
            </a:r>
            <a:r>
              <a:rPr sz="2000" b="1" spc="-125" dirty="0">
                <a:latin typeface="Trebuchet MS"/>
                <a:cs typeface="Trebuchet MS"/>
              </a:rPr>
              <a:t>TIONS</a:t>
            </a:r>
            <a:endParaRPr sz="2000" dirty="0">
              <a:latin typeface="Trebuchet MS"/>
              <a:cs typeface="Trebuchet MS"/>
            </a:endParaRP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0A27F665-B941-476F-B793-82502504935F}"/>
              </a:ext>
            </a:extLst>
          </p:cNvPr>
          <p:cNvGrpSpPr/>
          <p:nvPr/>
        </p:nvGrpSpPr>
        <p:grpSpPr>
          <a:xfrm>
            <a:off x="5791200" y="18223"/>
            <a:ext cx="1949450" cy="1213677"/>
            <a:chOff x="5607050" y="58402"/>
            <a:chExt cx="1949450" cy="1213677"/>
          </a:xfrm>
        </p:grpSpPr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1C70DF10-2C6F-4021-A077-6AB0008508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4161" b="51473" l="37360" r="66501">
                          <a14:foregroundMark x1="50098" y1="35747" x2="50098" y2="35747"/>
                          <a14:foregroundMark x1="55469" y1="21267" x2="55469" y2="21267"/>
                          <a14:foregroundMark x1="43945" y1="26395" x2="43945" y2="26395"/>
                          <a14:foregroundMark x1="48242" y1="44042" x2="48242" y2="44042"/>
                          <a14:foregroundMark x1="52930" y1="45701" x2="52930" y2="45701"/>
                        </a14:backgroundRemoval>
                      </a14:imgEffect>
                      <a14:imgEffect>
                        <a14:sharpenSoften amount="100000"/>
                      </a14:imgEffect>
                      <a14:imgEffect>
                        <a14:colorTemperature colorTemp="5490"/>
                      </a14:imgEffect>
                      <a14:imgEffect>
                        <a14:saturation sat="0"/>
                      </a14:imgEffect>
                      <a14:imgEffect>
                        <a14:brightnessContrast bright="43000" contras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17" t="9497" r="29856" b="43863"/>
            <a:stretch/>
          </p:blipFill>
          <p:spPr>
            <a:xfrm>
              <a:off x="6319254" y="58402"/>
              <a:ext cx="887996" cy="792498"/>
            </a:xfrm>
            <a:prstGeom prst="rect">
              <a:avLst/>
            </a:prstGeom>
          </p:spPr>
        </p:pic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920BDA47-B2AF-424D-819D-0B11CB9DC788}"/>
                </a:ext>
              </a:extLst>
            </p:cNvPr>
            <p:cNvSpPr/>
            <p:nvPr/>
          </p:nvSpPr>
          <p:spPr>
            <a:xfrm>
              <a:off x="5607050" y="850900"/>
              <a:ext cx="1949450" cy="4211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Copperplate Gothic Bold" panose="020E0705020206020404" pitchFamily="34" charset="0"/>
                </a:rPr>
                <a:t>KROSS INNOVATIONS</a:t>
              </a:r>
              <a:endParaRPr lang="en-IN" sz="1600" b="1" dirty="0">
                <a:solidFill>
                  <a:schemeClr val="bg1"/>
                </a:solidFill>
                <a:latin typeface="Copperplate Gothic Bold" panose="020E0705020206020404" pitchFamily="34" charset="0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>
            <a:extLst>
              <a:ext uri="{FF2B5EF4-FFF2-40B4-BE49-F238E27FC236}">
                <a16:creationId xmlns:a16="http://schemas.microsoft.com/office/drawing/2014/main" id="{E4379B73-85CD-41D7-BD6E-0B91BF9868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49" y="0"/>
            <a:ext cx="7575550" cy="10693399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457193" y="3162407"/>
            <a:ext cx="1740535" cy="1534160"/>
            <a:chOff x="457193" y="3162407"/>
            <a:chExt cx="1740535" cy="1534160"/>
          </a:xfrm>
        </p:grpSpPr>
        <p:sp>
          <p:nvSpPr>
            <p:cNvPr id="7" name="object 7"/>
            <p:cNvSpPr/>
            <p:nvPr/>
          </p:nvSpPr>
          <p:spPr>
            <a:xfrm>
              <a:off x="462889" y="3168103"/>
              <a:ext cx="1729739" cy="1522730"/>
            </a:xfrm>
            <a:custGeom>
              <a:avLst/>
              <a:gdLst/>
              <a:ahLst/>
              <a:cxnLst/>
              <a:rect l="l" t="t" r="r" b="b"/>
              <a:pathLst>
                <a:path w="1729739" h="1522729">
                  <a:moveTo>
                    <a:pt x="1592414" y="0"/>
                  </a:moveTo>
                  <a:lnTo>
                    <a:pt x="136719" y="0"/>
                  </a:lnTo>
                  <a:lnTo>
                    <a:pt x="57678" y="2136"/>
                  </a:lnTo>
                  <a:lnTo>
                    <a:pt x="17089" y="17089"/>
                  </a:lnTo>
                  <a:lnTo>
                    <a:pt x="2136" y="57676"/>
                  </a:lnTo>
                  <a:lnTo>
                    <a:pt x="0" y="136715"/>
                  </a:lnTo>
                  <a:lnTo>
                    <a:pt x="0" y="1385849"/>
                  </a:lnTo>
                  <a:lnTo>
                    <a:pt x="2136" y="1464888"/>
                  </a:lnTo>
                  <a:lnTo>
                    <a:pt x="17089" y="1505475"/>
                  </a:lnTo>
                  <a:lnTo>
                    <a:pt x="57678" y="1520428"/>
                  </a:lnTo>
                  <a:lnTo>
                    <a:pt x="136719" y="1522564"/>
                  </a:lnTo>
                  <a:lnTo>
                    <a:pt x="1592414" y="1522564"/>
                  </a:lnTo>
                  <a:lnTo>
                    <a:pt x="1671446" y="1520428"/>
                  </a:lnTo>
                  <a:lnTo>
                    <a:pt x="1712029" y="1505475"/>
                  </a:lnTo>
                  <a:lnTo>
                    <a:pt x="1726981" y="1464888"/>
                  </a:lnTo>
                  <a:lnTo>
                    <a:pt x="1729117" y="1385849"/>
                  </a:lnTo>
                  <a:lnTo>
                    <a:pt x="1729117" y="136715"/>
                  </a:lnTo>
                  <a:lnTo>
                    <a:pt x="1726981" y="57676"/>
                  </a:lnTo>
                  <a:lnTo>
                    <a:pt x="1712029" y="17089"/>
                  </a:lnTo>
                  <a:lnTo>
                    <a:pt x="1671446" y="2136"/>
                  </a:lnTo>
                  <a:lnTo>
                    <a:pt x="15924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2889" y="3168103"/>
              <a:ext cx="1729739" cy="1522730"/>
            </a:xfrm>
            <a:custGeom>
              <a:avLst/>
              <a:gdLst/>
              <a:ahLst/>
              <a:cxnLst/>
              <a:rect l="l" t="t" r="r" b="b"/>
              <a:pathLst>
                <a:path w="1729739" h="1522729">
                  <a:moveTo>
                    <a:pt x="136719" y="0"/>
                  </a:moveTo>
                  <a:lnTo>
                    <a:pt x="57678" y="2136"/>
                  </a:lnTo>
                  <a:lnTo>
                    <a:pt x="17089" y="17089"/>
                  </a:lnTo>
                  <a:lnTo>
                    <a:pt x="2136" y="57676"/>
                  </a:lnTo>
                  <a:lnTo>
                    <a:pt x="0" y="136715"/>
                  </a:lnTo>
                  <a:lnTo>
                    <a:pt x="0" y="1385849"/>
                  </a:lnTo>
                  <a:lnTo>
                    <a:pt x="2136" y="1464888"/>
                  </a:lnTo>
                  <a:lnTo>
                    <a:pt x="17089" y="1505475"/>
                  </a:lnTo>
                  <a:lnTo>
                    <a:pt x="57678" y="1520428"/>
                  </a:lnTo>
                  <a:lnTo>
                    <a:pt x="136719" y="1522564"/>
                  </a:lnTo>
                  <a:lnTo>
                    <a:pt x="1592414" y="1522564"/>
                  </a:lnTo>
                  <a:lnTo>
                    <a:pt x="1671446" y="1520428"/>
                  </a:lnTo>
                  <a:lnTo>
                    <a:pt x="1712029" y="1505475"/>
                  </a:lnTo>
                  <a:lnTo>
                    <a:pt x="1726981" y="1464888"/>
                  </a:lnTo>
                  <a:lnTo>
                    <a:pt x="1729117" y="1385849"/>
                  </a:lnTo>
                  <a:lnTo>
                    <a:pt x="1729117" y="136715"/>
                  </a:lnTo>
                  <a:lnTo>
                    <a:pt x="1726981" y="57676"/>
                  </a:lnTo>
                  <a:lnTo>
                    <a:pt x="1712029" y="17089"/>
                  </a:lnTo>
                  <a:lnTo>
                    <a:pt x="1671446" y="2136"/>
                  </a:lnTo>
                  <a:lnTo>
                    <a:pt x="1592414" y="0"/>
                  </a:lnTo>
                  <a:lnTo>
                    <a:pt x="136719" y="0"/>
                  </a:lnTo>
                  <a:close/>
                </a:path>
              </a:pathLst>
            </a:custGeom>
            <a:ln w="11391">
              <a:solidFill>
                <a:srgbClr val="C4D5E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0496" y="3350717"/>
              <a:ext cx="1149248" cy="1190002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475258" y="4719422"/>
            <a:ext cx="1705610" cy="7004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2290"/>
              </a:lnSpc>
              <a:spcBef>
                <a:spcPts val="130"/>
              </a:spcBef>
            </a:pPr>
            <a:r>
              <a:rPr sz="1950" spc="-15" dirty="0">
                <a:solidFill>
                  <a:srgbClr val="FFFFFF"/>
                </a:solidFill>
                <a:latin typeface="Tahoma"/>
                <a:cs typeface="Tahoma"/>
              </a:rPr>
              <a:t>Hinges</a:t>
            </a:r>
            <a:endParaRPr sz="1950">
              <a:latin typeface="Tahoma"/>
              <a:cs typeface="Tahoma"/>
            </a:endParaRPr>
          </a:p>
          <a:p>
            <a:pPr marL="12700">
              <a:lnSpc>
                <a:spcPts val="1450"/>
              </a:lnSpc>
            </a:pPr>
            <a:r>
              <a:rPr sz="1250" i="1" spc="-60" dirty="0">
                <a:solidFill>
                  <a:srgbClr val="FFFFFF"/>
                </a:solidFill>
                <a:latin typeface="Trebuchet MS"/>
                <a:cs typeface="Trebuchet MS"/>
              </a:rPr>
              <a:t>Ma</a:t>
            </a:r>
            <a:r>
              <a:rPr sz="1250" i="1" spc="-65" dirty="0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sz="1250" i="1" spc="-13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250" i="1" spc="-60" dirty="0">
                <a:solidFill>
                  <a:srgbClr val="FFFFFF"/>
                </a:solidFill>
                <a:latin typeface="Trebuchet MS"/>
                <a:cs typeface="Trebuchet MS"/>
              </a:rPr>
              <a:t>-</a:t>
            </a:r>
            <a:r>
              <a:rPr sz="1250" i="1" spc="-135" dirty="0">
                <a:solidFill>
                  <a:srgbClr val="FFFFFF"/>
                </a:solidFill>
                <a:latin typeface="Trebuchet MS"/>
                <a:cs typeface="Trebuchet MS"/>
              </a:rPr>
              <a:t>Ge</a:t>
            </a:r>
            <a:r>
              <a:rPr sz="1250" i="1" spc="-114" dirty="0">
                <a:solidFill>
                  <a:srgbClr val="FFFFFF"/>
                </a:solidFill>
                <a:latin typeface="Trebuchet MS"/>
                <a:cs typeface="Trebuchet MS"/>
              </a:rPr>
              <a:t>z</a:t>
            </a:r>
            <a:r>
              <a:rPr sz="1250" i="1" spc="-130" dirty="0">
                <a:solidFill>
                  <a:srgbClr val="FFFFFF"/>
                </a:solidFill>
                <a:latin typeface="Trebuchet MS"/>
                <a:cs typeface="Trebuchet MS"/>
              </a:rPr>
              <a:t>e/Hettich/</a:t>
            </a:r>
            <a:r>
              <a:rPr sz="1250" i="1" spc="-150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1250" i="1" spc="-120" dirty="0">
                <a:solidFill>
                  <a:srgbClr val="FFFFFF"/>
                </a:solidFill>
                <a:latin typeface="Trebuchet MS"/>
                <a:cs typeface="Trebuchet MS"/>
              </a:rPr>
              <a:t>orma/</a:t>
            </a:r>
            <a:endParaRPr sz="12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250" i="1" spc="-95" dirty="0">
                <a:solidFill>
                  <a:srgbClr val="FFFFFF"/>
                </a:solidFill>
                <a:latin typeface="Trebuchet MS"/>
                <a:cs typeface="Trebuchet MS"/>
              </a:rPr>
              <a:t>Kich</a:t>
            </a:r>
            <a:endParaRPr sz="1250">
              <a:latin typeface="Trebuchet MS"/>
              <a:cs typeface="Trebuchet MS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57174" y="6199340"/>
            <a:ext cx="1741170" cy="1534160"/>
            <a:chOff x="457174" y="6199340"/>
            <a:chExt cx="1741170" cy="1534160"/>
          </a:xfrm>
        </p:grpSpPr>
        <p:sp>
          <p:nvSpPr>
            <p:cNvPr id="12" name="object 12"/>
            <p:cNvSpPr/>
            <p:nvPr/>
          </p:nvSpPr>
          <p:spPr>
            <a:xfrm>
              <a:off x="462889" y="6205055"/>
              <a:ext cx="1729739" cy="1522730"/>
            </a:xfrm>
            <a:custGeom>
              <a:avLst/>
              <a:gdLst/>
              <a:ahLst/>
              <a:cxnLst/>
              <a:rect l="l" t="t" r="r" b="b"/>
              <a:pathLst>
                <a:path w="1729739" h="1522729">
                  <a:moveTo>
                    <a:pt x="1592414" y="0"/>
                  </a:moveTo>
                  <a:lnTo>
                    <a:pt x="136719" y="0"/>
                  </a:lnTo>
                  <a:lnTo>
                    <a:pt x="57678" y="2136"/>
                  </a:lnTo>
                  <a:lnTo>
                    <a:pt x="17089" y="17089"/>
                  </a:lnTo>
                  <a:lnTo>
                    <a:pt x="2136" y="57676"/>
                  </a:lnTo>
                  <a:lnTo>
                    <a:pt x="0" y="136715"/>
                  </a:lnTo>
                  <a:lnTo>
                    <a:pt x="0" y="1385849"/>
                  </a:lnTo>
                  <a:lnTo>
                    <a:pt x="2136" y="1464888"/>
                  </a:lnTo>
                  <a:lnTo>
                    <a:pt x="17089" y="1505475"/>
                  </a:lnTo>
                  <a:lnTo>
                    <a:pt x="57678" y="1520428"/>
                  </a:lnTo>
                  <a:lnTo>
                    <a:pt x="136719" y="1522564"/>
                  </a:lnTo>
                  <a:lnTo>
                    <a:pt x="1592414" y="1522564"/>
                  </a:lnTo>
                  <a:lnTo>
                    <a:pt x="1671446" y="1520428"/>
                  </a:lnTo>
                  <a:lnTo>
                    <a:pt x="1712029" y="1505475"/>
                  </a:lnTo>
                  <a:lnTo>
                    <a:pt x="1726981" y="1464888"/>
                  </a:lnTo>
                  <a:lnTo>
                    <a:pt x="1729117" y="1385849"/>
                  </a:lnTo>
                  <a:lnTo>
                    <a:pt x="1729117" y="136715"/>
                  </a:lnTo>
                  <a:lnTo>
                    <a:pt x="1726981" y="57676"/>
                  </a:lnTo>
                  <a:lnTo>
                    <a:pt x="1712029" y="17089"/>
                  </a:lnTo>
                  <a:lnTo>
                    <a:pt x="1671446" y="2136"/>
                  </a:lnTo>
                  <a:lnTo>
                    <a:pt x="15924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62889" y="6205055"/>
              <a:ext cx="1729739" cy="1522730"/>
            </a:xfrm>
            <a:custGeom>
              <a:avLst/>
              <a:gdLst/>
              <a:ahLst/>
              <a:cxnLst/>
              <a:rect l="l" t="t" r="r" b="b"/>
              <a:pathLst>
                <a:path w="1729739" h="1522729">
                  <a:moveTo>
                    <a:pt x="136719" y="0"/>
                  </a:moveTo>
                  <a:lnTo>
                    <a:pt x="57678" y="2136"/>
                  </a:lnTo>
                  <a:lnTo>
                    <a:pt x="17089" y="17089"/>
                  </a:lnTo>
                  <a:lnTo>
                    <a:pt x="2136" y="57676"/>
                  </a:lnTo>
                  <a:lnTo>
                    <a:pt x="0" y="136715"/>
                  </a:lnTo>
                  <a:lnTo>
                    <a:pt x="0" y="1385849"/>
                  </a:lnTo>
                  <a:lnTo>
                    <a:pt x="2136" y="1464888"/>
                  </a:lnTo>
                  <a:lnTo>
                    <a:pt x="17089" y="1505475"/>
                  </a:lnTo>
                  <a:lnTo>
                    <a:pt x="57678" y="1520428"/>
                  </a:lnTo>
                  <a:lnTo>
                    <a:pt x="136719" y="1522564"/>
                  </a:lnTo>
                  <a:lnTo>
                    <a:pt x="1592414" y="1522564"/>
                  </a:lnTo>
                  <a:lnTo>
                    <a:pt x="1671446" y="1520428"/>
                  </a:lnTo>
                  <a:lnTo>
                    <a:pt x="1712029" y="1505475"/>
                  </a:lnTo>
                  <a:lnTo>
                    <a:pt x="1726981" y="1464888"/>
                  </a:lnTo>
                  <a:lnTo>
                    <a:pt x="1729117" y="1385849"/>
                  </a:lnTo>
                  <a:lnTo>
                    <a:pt x="1729117" y="136715"/>
                  </a:lnTo>
                  <a:lnTo>
                    <a:pt x="1726981" y="57676"/>
                  </a:lnTo>
                  <a:lnTo>
                    <a:pt x="1712029" y="17089"/>
                  </a:lnTo>
                  <a:lnTo>
                    <a:pt x="1671446" y="2136"/>
                  </a:lnTo>
                  <a:lnTo>
                    <a:pt x="1592414" y="0"/>
                  </a:lnTo>
                  <a:lnTo>
                    <a:pt x="136719" y="0"/>
                  </a:lnTo>
                  <a:close/>
                </a:path>
              </a:pathLst>
            </a:custGeom>
            <a:ln w="11391">
              <a:solidFill>
                <a:srgbClr val="C4D5E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2909722" y="6199340"/>
            <a:ext cx="1741170" cy="1534160"/>
            <a:chOff x="2909722" y="6199340"/>
            <a:chExt cx="1741170" cy="1534160"/>
          </a:xfrm>
        </p:grpSpPr>
        <p:sp>
          <p:nvSpPr>
            <p:cNvPr id="15" name="object 15"/>
            <p:cNvSpPr/>
            <p:nvPr/>
          </p:nvSpPr>
          <p:spPr>
            <a:xfrm>
              <a:off x="2915437" y="6205055"/>
              <a:ext cx="1729739" cy="1522730"/>
            </a:xfrm>
            <a:custGeom>
              <a:avLst/>
              <a:gdLst/>
              <a:ahLst/>
              <a:cxnLst/>
              <a:rect l="l" t="t" r="r" b="b"/>
              <a:pathLst>
                <a:path w="1729739" h="1522729">
                  <a:moveTo>
                    <a:pt x="1592414" y="0"/>
                  </a:moveTo>
                  <a:lnTo>
                    <a:pt x="136715" y="0"/>
                  </a:lnTo>
                  <a:lnTo>
                    <a:pt x="57676" y="2136"/>
                  </a:lnTo>
                  <a:lnTo>
                    <a:pt x="17089" y="17089"/>
                  </a:lnTo>
                  <a:lnTo>
                    <a:pt x="2136" y="57676"/>
                  </a:lnTo>
                  <a:lnTo>
                    <a:pt x="0" y="136715"/>
                  </a:lnTo>
                  <a:lnTo>
                    <a:pt x="0" y="1385849"/>
                  </a:lnTo>
                  <a:lnTo>
                    <a:pt x="2136" y="1464888"/>
                  </a:lnTo>
                  <a:lnTo>
                    <a:pt x="17089" y="1505475"/>
                  </a:lnTo>
                  <a:lnTo>
                    <a:pt x="57676" y="1520428"/>
                  </a:lnTo>
                  <a:lnTo>
                    <a:pt x="136715" y="1522564"/>
                  </a:lnTo>
                  <a:lnTo>
                    <a:pt x="1592414" y="1522564"/>
                  </a:lnTo>
                  <a:lnTo>
                    <a:pt x="1671446" y="1520428"/>
                  </a:lnTo>
                  <a:lnTo>
                    <a:pt x="1712029" y="1505475"/>
                  </a:lnTo>
                  <a:lnTo>
                    <a:pt x="1726981" y="1464888"/>
                  </a:lnTo>
                  <a:lnTo>
                    <a:pt x="1729117" y="1385849"/>
                  </a:lnTo>
                  <a:lnTo>
                    <a:pt x="1729117" y="136715"/>
                  </a:lnTo>
                  <a:lnTo>
                    <a:pt x="1726981" y="57676"/>
                  </a:lnTo>
                  <a:lnTo>
                    <a:pt x="1712029" y="17089"/>
                  </a:lnTo>
                  <a:lnTo>
                    <a:pt x="1671446" y="2136"/>
                  </a:lnTo>
                  <a:lnTo>
                    <a:pt x="15924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915437" y="6205055"/>
              <a:ext cx="1729739" cy="1522730"/>
            </a:xfrm>
            <a:custGeom>
              <a:avLst/>
              <a:gdLst/>
              <a:ahLst/>
              <a:cxnLst/>
              <a:rect l="l" t="t" r="r" b="b"/>
              <a:pathLst>
                <a:path w="1729739" h="1522729">
                  <a:moveTo>
                    <a:pt x="136715" y="0"/>
                  </a:moveTo>
                  <a:lnTo>
                    <a:pt x="57676" y="2136"/>
                  </a:lnTo>
                  <a:lnTo>
                    <a:pt x="17089" y="17089"/>
                  </a:lnTo>
                  <a:lnTo>
                    <a:pt x="2136" y="57676"/>
                  </a:lnTo>
                  <a:lnTo>
                    <a:pt x="0" y="136715"/>
                  </a:lnTo>
                  <a:lnTo>
                    <a:pt x="0" y="1385849"/>
                  </a:lnTo>
                  <a:lnTo>
                    <a:pt x="2136" y="1464888"/>
                  </a:lnTo>
                  <a:lnTo>
                    <a:pt x="17089" y="1505475"/>
                  </a:lnTo>
                  <a:lnTo>
                    <a:pt x="57676" y="1520428"/>
                  </a:lnTo>
                  <a:lnTo>
                    <a:pt x="136715" y="1522564"/>
                  </a:lnTo>
                  <a:lnTo>
                    <a:pt x="1592414" y="1522564"/>
                  </a:lnTo>
                  <a:lnTo>
                    <a:pt x="1671446" y="1520428"/>
                  </a:lnTo>
                  <a:lnTo>
                    <a:pt x="1712029" y="1505475"/>
                  </a:lnTo>
                  <a:lnTo>
                    <a:pt x="1726981" y="1464888"/>
                  </a:lnTo>
                  <a:lnTo>
                    <a:pt x="1729117" y="1385849"/>
                  </a:lnTo>
                  <a:lnTo>
                    <a:pt x="1729117" y="136715"/>
                  </a:lnTo>
                  <a:lnTo>
                    <a:pt x="1726981" y="57676"/>
                  </a:lnTo>
                  <a:lnTo>
                    <a:pt x="1712029" y="17089"/>
                  </a:lnTo>
                  <a:lnTo>
                    <a:pt x="1671446" y="2136"/>
                  </a:lnTo>
                  <a:lnTo>
                    <a:pt x="1592414" y="0"/>
                  </a:lnTo>
                  <a:lnTo>
                    <a:pt x="136715" y="0"/>
                  </a:lnTo>
                  <a:close/>
                </a:path>
              </a:pathLst>
            </a:custGeom>
            <a:ln w="11391">
              <a:solidFill>
                <a:srgbClr val="C4D5E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5347817" y="6199340"/>
            <a:ext cx="1741170" cy="1534160"/>
            <a:chOff x="5347817" y="6199340"/>
            <a:chExt cx="1741170" cy="1534160"/>
          </a:xfrm>
        </p:grpSpPr>
        <p:sp>
          <p:nvSpPr>
            <p:cNvPr id="18" name="object 18"/>
            <p:cNvSpPr/>
            <p:nvPr/>
          </p:nvSpPr>
          <p:spPr>
            <a:xfrm>
              <a:off x="5353532" y="6205055"/>
              <a:ext cx="1729739" cy="1522730"/>
            </a:xfrm>
            <a:custGeom>
              <a:avLst/>
              <a:gdLst/>
              <a:ahLst/>
              <a:cxnLst/>
              <a:rect l="l" t="t" r="r" b="b"/>
              <a:pathLst>
                <a:path w="1729740" h="1522729">
                  <a:moveTo>
                    <a:pt x="1592414" y="0"/>
                  </a:moveTo>
                  <a:lnTo>
                    <a:pt x="136728" y="0"/>
                  </a:lnTo>
                  <a:lnTo>
                    <a:pt x="57682" y="2136"/>
                  </a:lnTo>
                  <a:lnTo>
                    <a:pt x="17091" y="17089"/>
                  </a:lnTo>
                  <a:lnTo>
                    <a:pt x="2136" y="57676"/>
                  </a:lnTo>
                  <a:lnTo>
                    <a:pt x="0" y="136715"/>
                  </a:lnTo>
                  <a:lnTo>
                    <a:pt x="0" y="1385849"/>
                  </a:lnTo>
                  <a:lnTo>
                    <a:pt x="2136" y="1464888"/>
                  </a:lnTo>
                  <a:lnTo>
                    <a:pt x="17091" y="1505475"/>
                  </a:lnTo>
                  <a:lnTo>
                    <a:pt x="57682" y="1520428"/>
                  </a:lnTo>
                  <a:lnTo>
                    <a:pt x="136728" y="1522564"/>
                  </a:lnTo>
                  <a:lnTo>
                    <a:pt x="1592414" y="1522564"/>
                  </a:lnTo>
                  <a:lnTo>
                    <a:pt x="1671446" y="1520428"/>
                  </a:lnTo>
                  <a:lnTo>
                    <a:pt x="1712029" y="1505475"/>
                  </a:lnTo>
                  <a:lnTo>
                    <a:pt x="1726981" y="1464888"/>
                  </a:lnTo>
                  <a:lnTo>
                    <a:pt x="1729117" y="1385849"/>
                  </a:lnTo>
                  <a:lnTo>
                    <a:pt x="1729117" y="136715"/>
                  </a:lnTo>
                  <a:lnTo>
                    <a:pt x="1726981" y="57676"/>
                  </a:lnTo>
                  <a:lnTo>
                    <a:pt x="1712029" y="17089"/>
                  </a:lnTo>
                  <a:lnTo>
                    <a:pt x="1671446" y="2136"/>
                  </a:lnTo>
                  <a:lnTo>
                    <a:pt x="15924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353532" y="6205055"/>
              <a:ext cx="1729739" cy="1522730"/>
            </a:xfrm>
            <a:custGeom>
              <a:avLst/>
              <a:gdLst/>
              <a:ahLst/>
              <a:cxnLst/>
              <a:rect l="l" t="t" r="r" b="b"/>
              <a:pathLst>
                <a:path w="1729740" h="1522729">
                  <a:moveTo>
                    <a:pt x="136728" y="0"/>
                  </a:moveTo>
                  <a:lnTo>
                    <a:pt x="57682" y="2136"/>
                  </a:lnTo>
                  <a:lnTo>
                    <a:pt x="17091" y="17089"/>
                  </a:lnTo>
                  <a:lnTo>
                    <a:pt x="2136" y="57676"/>
                  </a:lnTo>
                  <a:lnTo>
                    <a:pt x="0" y="136715"/>
                  </a:lnTo>
                  <a:lnTo>
                    <a:pt x="0" y="1385849"/>
                  </a:lnTo>
                  <a:lnTo>
                    <a:pt x="2136" y="1464888"/>
                  </a:lnTo>
                  <a:lnTo>
                    <a:pt x="17091" y="1505475"/>
                  </a:lnTo>
                  <a:lnTo>
                    <a:pt x="57682" y="1520428"/>
                  </a:lnTo>
                  <a:lnTo>
                    <a:pt x="136728" y="1522564"/>
                  </a:lnTo>
                  <a:lnTo>
                    <a:pt x="1592414" y="1522564"/>
                  </a:lnTo>
                  <a:lnTo>
                    <a:pt x="1671446" y="1520428"/>
                  </a:lnTo>
                  <a:lnTo>
                    <a:pt x="1712029" y="1505475"/>
                  </a:lnTo>
                  <a:lnTo>
                    <a:pt x="1726981" y="1464888"/>
                  </a:lnTo>
                  <a:lnTo>
                    <a:pt x="1729117" y="1385849"/>
                  </a:lnTo>
                  <a:lnTo>
                    <a:pt x="1729117" y="136715"/>
                  </a:lnTo>
                  <a:lnTo>
                    <a:pt x="1726981" y="57676"/>
                  </a:lnTo>
                  <a:lnTo>
                    <a:pt x="1712029" y="17089"/>
                  </a:lnTo>
                  <a:lnTo>
                    <a:pt x="1671446" y="2136"/>
                  </a:lnTo>
                  <a:lnTo>
                    <a:pt x="1592414" y="0"/>
                  </a:lnTo>
                  <a:lnTo>
                    <a:pt x="136728" y="0"/>
                  </a:lnTo>
                  <a:close/>
                </a:path>
              </a:pathLst>
            </a:custGeom>
            <a:ln w="11391">
              <a:solidFill>
                <a:srgbClr val="C4D5E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5344934" y="7707007"/>
            <a:ext cx="1705610" cy="10020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89915">
              <a:lnSpc>
                <a:spcPct val="101600"/>
              </a:lnSpc>
              <a:spcBef>
                <a:spcPts val="90"/>
              </a:spcBef>
            </a:pP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Mortise </a:t>
            </a:r>
            <a:r>
              <a:rPr sz="195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950" spc="-25" dirty="0">
                <a:solidFill>
                  <a:srgbClr val="FFFFFF"/>
                </a:solidFill>
                <a:latin typeface="Tahoma"/>
                <a:cs typeface="Tahoma"/>
              </a:rPr>
              <a:t>ead</a:t>
            </a:r>
            <a:r>
              <a:rPr sz="1950" spc="-1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spc="-70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1950" spc="-10" dirty="0">
                <a:solidFill>
                  <a:srgbClr val="FFFFFF"/>
                </a:solidFill>
                <a:latin typeface="Tahoma"/>
                <a:cs typeface="Tahoma"/>
              </a:rPr>
              <a:t>ock</a:t>
            </a:r>
            <a:endParaRPr sz="1950">
              <a:latin typeface="Tahoma"/>
              <a:cs typeface="Tahoma"/>
            </a:endParaRPr>
          </a:p>
          <a:p>
            <a:pPr marL="12700">
              <a:lnSpc>
                <a:spcPts val="1400"/>
              </a:lnSpc>
            </a:pPr>
            <a:r>
              <a:rPr sz="1250" i="1" spc="-60" dirty="0">
                <a:solidFill>
                  <a:srgbClr val="FFFFFF"/>
                </a:solidFill>
                <a:latin typeface="Trebuchet MS"/>
                <a:cs typeface="Trebuchet MS"/>
              </a:rPr>
              <a:t>Ma</a:t>
            </a:r>
            <a:r>
              <a:rPr sz="1250" i="1" spc="-65" dirty="0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sz="1250" i="1" spc="-13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250" i="1" spc="-60" dirty="0">
                <a:solidFill>
                  <a:srgbClr val="FFFFFF"/>
                </a:solidFill>
                <a:latin typeface="Trebuchet MS"/>
                <a:cs typeface="Trebuchet MS"/>
              </a:rPr>
              <a:t>-</a:t>
            </a:r>
            <a:r>
              <a:rPr sz="1250" i="1" spc="-135" dirty="0">
                <a:solidFill>
                  <a:srgbClr val="FFFFFF"/>
                </a:solidFill>
                <a:latin typeface="Trebuchet MS"/>
                <a:cs typeface="Trebuchet MS"/>
              </a:rPr>
              <a:t>Ge</a:t>
            </a:r>
            <a:r>
              <a:rPr sz="1250" i="1" spc="-114" dirty="0">
                <a:solidFill>
                  <a:srgbClr val="FFFFFF"/>
                </a:solidFill>
                <a:latin typeface="Trebuchet MS"/>
                <a:cs typeface="Trebuchet MS"/>
              </a:rPr>
              <a:t>z</a:t>
            </a:r>
            <a:r>
              <a:rPr sz="1250" i="1" spc="-130" dirty="0">
                <a:solidFill>
                  <a:srgbClr val="FFFFFF"/>
                </a:solidFill>
                <a:latin typeface="Trebuchet MS"/>
                <a:cs typeface="Trebuchet MS"/>
              </a:rPr>
              <a:t>e/Hettich/</a:t>
            </a:r>
            <a:r>
              <a:rPr sz="1250" i="1" spc="-150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1250" i="1" spc="-120" dirty="0">
                <a:solidFill>
                  <a:srgbClr val="FFFFFF"/>
                </a:solidFill>
                <a:latin typeface="Trebuchet MS"/>
                <a:cs typeface="Trebuchet MS"/>
              </a:rPr>
              <a:t>orma/</a:t>
            </a:r>
            <a:endParaRPr sz="12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250" i="1" spc="-95" dirty="0">
                <a:solidFill>
                  <a:srgbClr val="FFFFFF"/>
                </a:solidFill>
                <a:latin typeface="Trebuchet MS"/>
                <a:cs typeface="Trebuchet MS"/>
              </a:rPr>
              <a:t>Kich</a:t>
            </a:r>
            <a:endParaRPr sz="125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927807" y="7713188"/>
            <a:ext cx="1675130" cy="7004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2290"/>
              </a:lnSpc>
              <a:spcBef>
                <a:spcPts val="130"/>
              </a:spcBef>
            </a:pP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Door</a:t>
            </a:r>
            <a:r>
              <a:rPr sz="1950" spc="-1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spc="-25" dirty="0">
                <a:solidFill>
                  <a:srgbClr val="FFFFFF"/>
                </a:solidFill>
                <a:latin typeface="Tahoma"/>
                <a:cs typeface="Tahoma"/>
              </a:rPr>
              <a:t>Closer</a:t>
            </a:r>
            <a:endParaRPr sz="1950">
              <a:latin typeface="Tahoma"/>
              <a:cs typeface="Tahoma"/>
            </a:endParaRPr>
          </a:p>
          <a:p>
            <a:pPr marL="12700">
              <a:lnSpc>
                <a:spcPts val="1450"/>
              </a:lnSpc>
            </a:pPr>
            <a:r>
              <a:rPr sz="1250" i="1" spc="-60" dirty="0">
                <a:solidFill>
                  <a:srgbClr val="FFFFFF"/>
                </a:solidFill>
                <a:latin typeface="Trebuchet MS"/>
                <a:cs typeface="Trebuchet MS"/>
              </a:rPr>
              <a:t>Ma</a:t>
            </a:r>
            <a:r>
              <a:rPr sz="1250" i="1" spc="-65" dirty="0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sz="1250" i="1" spc="-13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250" i="1" spc="-40" dirty="0">
                <a:solidFill>
                  <a:srgbClr val="FFFFFF"/>
                </a:solidFill>
                <a:latin typeface="Trebuchet MS"/>
                <a:cs typeface="Trebuchet MS"/>
              </a:rPr>
              <a:t>-</a:t>
            </a:r>
            <a:r>
              <a:rPr sz="1250" i="1" spc="-50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1250" i="1" spc="-135" dirty="0">
                <a:solidFill>
                  <a:srgbClr val="FFFFFF"/>
                </a:solidFill>
                <a:latin typeface="Trebuchet MS"/>
                <a:cs typeface="Trebuchet MS"/>
              </a:rPr>
              <a:t>orset/Gez</a:t>
            </a:r>
            <a:r>
              <a:rPr sz="1250" i="1" spc="-145" dirty="0">
                <a:solidFill>
                  <a:srgbClr val="FFFFFF"/>
                </a:solidFill>
                <a:latin typeface="Trebuchet MS"/>
                <a:cs typeface="Trebuchet MS"/>
              </a:rPr>
              <a:t>e/Hettich/</a:t>
            </a:r>
            <a:endParaRPr sz="12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250" i="1" spc="-10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1250" i="1" spc="-114" dirty="0">
                <a:solidFill>
                  <a:srgbClr val="FFFFFF"/>
                </a:solidFill>
                <a:latin typeface="Trebuchet MS"/>
                <a:cs typeface="Trebuchet MS"/>
              </a:rPr>
              <a:t>orma/A</a:t>
            </a:r>
            <a:r>
              <a:rPr sz="1250" i="1" spc="-60" dirty="0">
                <a:solidFill>
                  <a:srgbClr val="FFFFFF"/>
                </a:solidFill>
                <a:latin typeface="Trebuchet MS"/>
                <a:cs typeface="Trebuchet MS"/>
              </a:rPr>
              <a:t>ssa</a:t>
            </a:r>
            <a:r>
              <a:rPr sz="1250" i="1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50" i="1" spc="-90" dirty="0">
                <a:solidFill>
                  <a:srgbClr val="FFFFFF"/>
                </a:solidFill>
                <a:latin typeface="Trebuchet MS"/>
                <a:cs typeface="Trebuchet MS"/>
              </a:rPr>
              <a:t>Abl</a:t>
            </a:r>
            <a:r>
              <a:rPr sz="1250" i="1" spc="-10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250" i="1" spc="-145" dirty="0">
                <a:solidFill>
                  <a:srgbClr val="FFFFFF"/>
                </a:solidFill>
                <a:latin typeface="Trebuchet MS"/>
                <a:cs typeface="Trebuchet MS"/>
              </a:rPr>
              <a:t>y/</a:t>
            </a:r>
            <a:r>
              <a:rPr sz="1250" i="1" spc="-160" dirty="0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sz="1250" i="1" spc="-90" dirty="0">
                <a:solidFill>
                  <a:srgbClr val="FFFFFF"/>
                </a:solidFill>
                <a:latin typeface="Trebuchet MS"/>
                <a:cs typeface="Trebuchet MS"/>
              </a:rPr>
              <a:t>ich</a:t>
            </a:r>
            <a:endParaRPr sz="1250">
              <a:latin typeface="Trebuchet MS"/>
              <a:cs typeface="Trebuchet MS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5362270" y="3162388"/>
            <a:ext cx="1741170" cy="1534160"/>
            <a:chOff x="5362270" y="3162388"/>
            <a:chExt cx="1741170" cy="1534160"/>
          </a:xfrm>
        </p:grpSpPr>
        <p:sp>
          <p:nvSpPr>
            <p:cNvPr id="23" name="object 23"/>
            <p:cNvSpPr/>
            <p:nvPr/>
          </p:nvSpPr>
          <p:spPr>
            <a:xfrm>
              <a:off x="5367985" y="3168103"/>
              <a:ext cx="1729739" cy="1522730"/>
            </a:xfrm>
            <a:custGeom>
              <a:avLst/>
              <a:gdLst/>
              <a:ahLst/>
              <a:cxnLst/>
              <a:rect l="l" t="t" r="r" b="b"/>
              <a:pathLst>
                <a:path w="1729740" h="1522729">
                  <a:moveTo>
                    <a:pt x="1592414" y="0"/>
                  </a:moveTo>
                  <a:lnTo>
                    <a:pt x="136715" y="0"/>
                  </a:lnTo>
                  <a:lnTo>
                    <a:pt x="57676" y="2136"/>
                  </a:lnTo>
                  <a:lnTo>
                    <a:pt x="17089" y="17089"/>
                  </a:lnTo>
                  <a:lnTo>
                    <a:pt x="2136" y="57676"/>
                  </a:lnTo>
                  <a:lnTo>
                    <a:pt x="0" y="136715"/>
                  </a:lnTo>
                  <a:lnTo>
                    <a:pt x="0" y="1385849"/>
                  </a:lnTo>
                  <a:lnTo>
                    <a:pt x="2136" y="1464888"/>
                  </a:lnTo>
                  <a:lnTo>
                    <a:pt x="17089" y="1505475"/>
                  </a:lnTo>
                  <a:lnTo>
                    <a:pt x="57676" y="1520428"/>
                  </a:lnTo>
                  <a:lnTo>
                    <a:pt x="136715" y="1522564"/>
                  </a:lnTo>
                  <a:lnTo>
                    <a:pt x="1592414" y="1522564"/>
                  </a:lnTo>
                  <a:lnTo>
                    <a:pt x="1671446" y="1520428"/>
                  </a:lnTo>
                  <a:lnTo>
                    <a:pt x="1712029" y="1505475"/>
                  </a:lnTo>
                  <a:lnTo>
                    <a:pt x="1726981" y="1464888"/>
                  </a:lnTo>
                  <a:lnTo>
                    <a:pt x="1729117" y="1385849"/>
                  </a:lnTo>
                  <a:lnTo>
                    <a:pt x="1729117" y="136715"/>
                  </a:lnTo>
                  <a:lnTo>
                    <a:pt x="1726981" y="57676"/>
                  </a:lnTo>
                  <a:lnTo>
                    <a:pt x="1712029" y="17089"/>
                  </a:lnTo>
                  <a:lnTo>
                    <a:pt x="1671446" y="2136"/>
                  </a:lnTo>
                  <a:lnTo>
                    <a:pt x="15924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367985" y="3168103"/>
              <a:ext cx="1729739" cy="1522730"/>
            </a:xfrm>
            <a:custGeom>
              <a:avLst/>
              <a:gdLst/>
              <a:ahLst/>
              <a:cxnLst/>
              <a:rect l="l" t="t" r="r" b="b"/>
              <a:pathLst>
                <a:path w="1729740" h="1522729">
                  <a:moveTo>
                    <a:pt x="136715" y="0"/>
                  </a:moveTo>
                  <a:lnTo>
                    <a:pt x="57676" y="2136"/>
                  </a:lnTo>
                  <a:lnTo>
                    <a:pt x="17089" y="17089"/>
                  </a:lnTo>
                  <a:lnTo>
                    <a:pt x="2136" y="57676"/>
                  </a:lnTo>
                  <a:lnTo>
                    <a:pt x="0" y="136715"/>
                  </a:lnTo>
                  <a:lnTo>
                    <a:pt x="0" y="1385849"/>
                  </a:lnTo>
                  <a:lnTo>
                    <a:pt x="2136" y="1464888"/>
                  </a:lnTo>
                  <a:lnTo>
                    <a:pt x="17089" y="1505475"/>
                  </a:lnTo>
                  <a:lnTo>
                    <a:pt x="57676" y="1520428"/>
                  </a:lnTo>
                  <a:lnTo>
                    <a:pt x="136715" y="1522564"/>
                  </a:lnTo>
                  <a:lnTo>
                    <a:pt x="1592414" y="1522564"/>
                  </a:lnTo>
                  <a:lnTo>
                    <a:pt x="1671446" y="1520428"/>
                  </a:lnTo>
                  <a:lnTo>
                    <a:pt x="1712029" y="1505475"/>
                  </a:lnTo>
                  <a:lnTo>
                    <a:pt x="1726981" y="1464888"/>
                  </a:lnTo>
                  <a:lnTo>
                    <a:pt x="1729117" y="1385849"/>
                  </a:lnTo>
                  <a:lnTo>
                    <a:pt x="1729117" y="136715"/>
                  </a:lnTo>
                  <a:lnTo>
                    <a:pt x="1726981" y="57676"/>
                  </a:lnTo>
                  <a:lnTo>
                    <a:pt x="1712029" y="17089"/>
                  </a:lnTo>
                  <a:lnTo>
                    <a:pt x="1671446" y="2136"/>
                  </a:lnTo>
                  <a:lnTo>
                    <a:pt x="1592414" y="0"/>
                  </a:lnTo>
                  <a:lnTo>
                    <a:pt x="136715" y="0"/>
                  </a:lnTo>
                  <a:close/>
                </a:path>
              </a:pathLst>
            </a:custGeom>
            <a:ln w="11391">
              <a:solidFill>
                <a:srgbClr val="C4D5E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5387340" y="4729467"/>
            <a:ext cx="1705610" cy="7004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2290"/>
              </a:lnSpc>
              <a:spcBef>
                <a:spcPts val="130"/>
              </a:spcBef>
            </a:pPr>
            <a:r>
              <a:rPr sz="1950" spc="-20" dirty="0">
                <a:solidFill>
                  <a:srgbClr val="FFFFFF"/>
                </a:solidFill>
                <a:latin typeface="Tahoma"/>
                <a:cs typeface="Tahoma"/>
              </a:rPr>
              <a:t>D-Handle</a:t>
            </a:r>
            <a:endParaRPr sz="1950">
              <a:latin typeface="Tahoma"/>
              <a:cs typeface="Tahoma"/>
            </a:endParaRPr>
          </a:p>
          <a:p>
            <a:pPr marL="12700">
              <a:lnSpc>
                <a:spcPts val="1450"/>
              </a:lnSpc>
            </a:pPr>
            <a:r>
              <a:rPr sz="1250" i="1" spc="-60" dirty="0">
                <a:solidFill>
                  <a:srgbClr val="FFFFFF"/>
                </a:solidFill>
                <a:latin typeface="Trebuchet MS"/>
                <a:cs typeface="Trebuchet MS"/>
              </a:rPr>
              <a:t>Ma</a:t>
            </a:r>
            <a:r>
              <a:rPr sz="1250" i="1" spc="-65" dirty="0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sz="1250" i="1" spc="-13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250" i="1" spc="-60" dirty="0">
                <a:solidFill>
                  <a:srgbClr val="FFFFFF"/>
                </a:solidFill>
                <a:latin typeface="Trebuchet MS"/>
                <a:cs typeface="Trebuchet MS"/>
              </a:rPr>
              <a:t>-</a:t>
            </a:r>
            <a:r>
              <a:rPr sz="1250" i="1" spc="-135" dirty="0">
                <a:solidFill>
                  <a:srgbClr val="FFFFFF"/>
                </a:solidFill>
                <a:latin typeface="Trebuchet MS"/>
                <a:cs typeface="Trebuchet MS"/>
              </a:rPr>
              <a:t>Ge</a:t>
            </a:r>
            <a:r>
              <a:rPr sz="1250" i="1" spc="-114" dirty="0">
                <a:solidFill>
                  <a:srgbClr val="FFFFFF"/>
                </a:solidFill>
                <a:latin typeface="Trebuchet MS"/>
                <a:cs typeface="Trebuchet MS"/>
              </a:rPr>
              <a:t>z</a:t>
            </a:r>
            <a:r>
              <a:rPr sz="1250" i="1" spc="-130" dirty="0">
                <a:solidFill>
                  <a:srgbClr val="FFFFFF"/>
                </a:solidFill>
                <a:latin typeface="Trebuchet MS"/>
                <a:cs typeface="Trebuchet MS"/>
              </a:rPr>
              <a:t>e/Hettich/</a:t>
            </a:r>
            <a:r>
              <a:rPr sz="1250" i="1" spc="-150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1250" i="1" spc="-120" dirty="0">
                <a:solidFill>
                  <a:srgbClr val="FFFFFF"/>
                </a:solidFill>
                <a:latin typeface="Trebuchet MS"/>
                <a:cs typeface="Trebuchet MS"/>
              </a:rPr>
              <a:t>orma/</a:t>
            </a:r>
            <a:endParaRPr sz="12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250" i="1" spc="-95" dirty="0">
                <a:solidFill>
                  <a:srgbClr val="FFFFFF"/>
                </a:solidFill>
                <a:latin typeface="Trebuchet MS"/>
                <a:cs typeface="Trebuchet MS"/>
              </a:rPr>
              <a:t>Kich</a:t>
            </a:r>
            <a:endParaRPr sz="125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44500" y="7721806"/>
            <a:ext cx="1677670" cy="7004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2290"/>
              </a:lnSpc>
              <a:spcBef>
                <a:spcPts val="130"/>
              </a:spcBef>
            </a:pPr>
            <a:r>
              <a:rPr sz="1950" spc="9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950" spc="-15" dirty="0">
                <a:solidFill>
                  <a:srgbClr val="FFFFFF"/>
                </a:solidFill>
                <a:latin typeface="Tahoma"/>
                <a:cs typeface="Tahoma"/>
              </a:rPr>
              <a:t>ain</a:t>
            </a:r>
            <a:r>
              <a:rPr sz="1950" spc="-1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Door</a:t>
            </a:r>
            <a:r>
              <a:rPr sz="1950" spc="-1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spc="-70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1950" spc="-10" dirty="0">
                <a:solidFill>
                  <a:srgbClr val="FFFFFF"/>
                </a:solidFill>
                <a:latin typeface="Tahoma"/>
                <a:cs typeface="Tahoma"/>
              </a:rPr>
              <a:t>ock</a:t>
            </a:r>
            <a:endParaRPr sz="1950">
              <a:latin typeface="Tahoma"/>
              <a:cs typeface="Tahoma"/>
            </a:endParaRPr>
          </a:p>
          <a:p>
            <a:pPr marL="12700">
              <a:lnSpc>
                <a:spcPts val="1450"/>
              </a:lnSpc>
            </a:pPr>
            <a:r>
              <a:rPr sz="1250" i="1" spc="-120" dirty="0">
                <a:solidFill>
                  <a:srgbClr val="FFFFFF"/>
                </a:solidFill>
                <a:latin typeface="Trebuchet MS"/>
                <a:cs typeface="Trebuchet MS"/>
              </a:rPr>
              <a:t>Make-Geze/Hettich/Dorset/</a:t>
            </a:r>
            <a:endParaRPr sz="12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250" i="1" spc="-95" dirty="0">
                <a:solidFill>
                  <a:srgbClr val="FFFFFF"/>
                </a:solidFill>
                <a:latin typeface="Trebuchet MS"/>
                <a:cs typeface="Trebuchet MS"/>
              </a:rPr>
              <a:t>Kich</a:t>
            </a:r>
            <a:endParaRPr sz="1250">
              <a:latin typeface="Trebuchet MS"/>
              <a:cs typeface="Trebuchet MS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2909741" y="3162407"/>
            <a:ext cx="1740535" cy="1534160"/>
            <a:chOff x="2909741" y="3162407"/>
            <a:chExt cx="1740535" cy="1534160"/>
          </a:xfrm>
        </p:grpSpPr>
        <p:sp>
          <p:nvSpPr>
            <p:cNvPr id="28" name="object 28"/>
            <p:cNvSpPr/>
            <p:nvPr/>
          </p:nvSpPr>
          <p:spPr>
            <a:xfrm>
              <a:off x="2915437" y="3168103"/>
              <a:ext cx="1729739" cy="1522730"/>
            </a:xfrm>
            <a:custGeom>
              <a:avLst/>
              <a:gdLst/>
              <a:ahLst/>
              <a:cxnLst/>
              <a:rect l="l" t="t" r="r" b="b"/>
              <a:pathLst>
                <a:path w="1729739" h="1522729">
                  <a:moveTo>
                    <a:pt x="1592414" y="0"/>
                  </a:moveTo>
                  <a:lnTo>
                    <a:pt x="136715" y="0"/>
                  </a:lnTo>
                  <a:lnTo>
                    <a:pt x="57676" y="2136"/>
                  </a:lnTo>
                  <a:lnTo>
                    <a:pt x="17089" y="17089"/>
                  </a:lnTo>
                  <a:lnTo>
                    <a:pt x="2136" y="57676"/>
                  </a:lnTo>
                  <a:lnTo>
                    <a:pt x="0" y="136715"/>
                  </a:lnTo>
                  <a:lnTo>
                    <a:pt x="0" y="1385849"/>
                  </a:lnTo>
                  <a:lnTo>
                    <a:pt x="2136" y="1464888"/>
                  </a:lnTo>
                  <a:lnTo>
                    <a:pt x="17089" y="1505475"/>
                  </a:lnTo>
                  <a:lnTo>
                    <a:pt x="57676" y="1520428"/>
                  </a:lnTo>
                  <a:lnTo>
                    <a:pt x="136715" y="1522564"/>
                  </a:lnTo>
                  <a:lnTo>
                    <a:pt x="1592414" y="1522564"/>
                  </a:lnTo>
                  <a:lnTo>
                    <a:pt x="1671446" y="1520428"/>
                  </a:lnTo>
                  <a:lnTo>
                    <a:pt x="1712029" y="1505475"/>
                  </a:lnTo>
                  <a:lnTo>
                    <a:pt x="1726981" y="1464888"/>
                  </a:lnTo>
                  <a:lnTo>
                    <a:pt x="1729117" y="1385849"/>
                  </a:lnTo>
                  <a:lnTo>
                    <a:pt x="1729117" y="136715"/>
                  </a:lnTo>
                  <a:lnTo>
                    <a:pt x="1726981" y="57676"/>
                  </a:lnTo>
                  <a:lnTo>
                    <a:pt x="1712029" y="17089"/>
                  </a:lnTo>
                  <a:lnTo>
                    <a:pt x="1671446" y="2136"/>
                  </a:lnTo>
                  <a:lnTo>
                    <a:pt x="15924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915437" y="3168103"/>
              <a:ext cx="1729739" cy="1522730"/>
            </a:xfrm>
            <a:custGeom>
              <a:avLst/>
              <a:gdLst/>
              <a:ahLst/>
              <a:cxnLst/>
              <a:rect l="l" t="t" r="r" b="b"/>
              <a:pathLst>
                <a:path w="1729739" h="1522729">
                  <a:moveTo>
                    <a:pt x="136715" y="0"/>
                  </a:moveTo>
                  <a:lnTo>
                    <a:pt x="57676" y="2136"/>
                  </a:lnTo>
                  <a:lnTo>
                    <a:pt x="17089" y="17089"/>
                  </a:lnTo>
                  <a:lnTo>
                    <a:pt x="2136" y="57676"/>
                  </a:lnTo>
                  <a:lnTo>
                    <a:pt x="0" y="136715"/>
                  </a:lnTo>
                  <a:lnTo>
                    <a:pt x="0" y="1385849"/>
                  </a:lnTo>
                  <a:lnTo>
                    <a:pt x="2136" y="1464888"/>
                  </a:lnTo>
                  <a:lnTo>
                    <a:pt x="17089" y="1505475"/>
                  </a:lnTo>
                  <a:lnTo>
                    <a:pt x="57676" y="1520428"/>
                  </a:lnTo>
                  <a:lnTo>
                    <a:pt x="136715" y="1522564"/>
                  </a:lnTo>
                  <a:lnTo>
                    <a:pt x="1592414" y="1522564"/>
                  </a:lnTo>
                  <a:lnTo>
                    <a:pt x="1671446" y="1520428"/>
                  </a:lnTo>
                  <a:lnTo>
                    <a:pt x="1712029" y="1505475"/>
                  </a:lnTo>
                  <a:lnTo>
                    <a:pt x="1726981" y="1464888"/>
                  </a:lnTo>
                  <a:lnTo>
                    <a:pt x="1729117" y="1385849"/>
                  </a:lnTo>
                  <a:lnTo>
                    <a:pt x="1729117" y="136715"/>
                  </a:lnTo>
                  <a:lnTo>
                    <a:pt x="1726981" y="57676"/>
                  </a:lnTo>
                  <a:lnTo>
                    <a:pt x="1712029" y="17089"/>
                  </a:lnTo>
                  <a:lnTo>
                    <a:pt x="1671446" y="2136"/>
                  </a:lnTo>
                  <a:lnTo>
                    <a:pt x="1592414" y="0"/>
                  </a:lnTo>
                  <a:lnTo>
                    <a:pt x="136715" y="0"/>
                  </a:lnTo>
                  <a:close/>
                </a:path>
              </a:pathLst>
            </a:custGeom>
            <a:ln w="11391">
              <a:solidFill>
                <a:srgbClr val="C4D5E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90405" y="3380486"/>
              <a:ext cx="1541881" cy="1108087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2922206" y="4743450"/>
            <a:ext cx="1654810" cy="5048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2290"/>
              </a:lnSpc>
              <a:spcBef>
                <a:spcPts val="130"/>
              </a:spcBef>
            </a:pPr>
            <a:r>
              <a:rPr sz="1950" spc="-80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1950" spc="-15" dirty="0">
                <a:solidFill>
                  <a:srgbClr val="FFFFFF"/>
                </a:solidFill>
                <a:latin typeface="Tahoma"/>
                <a:cs typeface="Tahoma"/>
              </a:rPr>
              <a:t>anic</a:t>
            </a:r>
            <a:r>
              <a:rPr sz="1950" spc="-1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spc="-70" dirty="0">
                <a:solidFill>
                  <a:srgbClr val="FFFFFF"/>
                </a:solidFill>
                <a:latin typeface="Tahoma"/>
                <a:cs typeface="Tahoma"/>
              </a:rPr>
              <a:t>Bar</a:t>
            </a:r>
            <a:endParaRPr sz="1950">
              <a:latin typeface="Tahoma"/>
              <a:cs typeface="Tahoma"/>
            </a:endParaRPr>
          </a:p>
          <a:p>
            <a:pPr marL="12700">
              <a:lnSpc>
                <a:spcPts val="1450"/>
              </a:lnSpc>
            </a:pPr>
            <a:r>
              <a:rPr sz="1250" i="1" spc="-110" dirty="0">
                <a:solidFill>
                  <a:srgbClr val="FFFFFF"/>
                </a:solidFill>
                <a:latin typeface="Trebuchet MS"/>
                <a:cs typeface="Trebuchet MS"/>
              </a:rPr>
              <a:t>Make-Geze/Hettich/Dorma</a:t>
            </a:r>
            <a:endParaRPr sz="1250">
              <a:latin typeface="Trebuchet MS"/>
              <a:cs typeface="Trebuchet MS"/>
            </a:endParaRPr>
          </a:p>
        </p:txBody>
      </p:sp>
      <p:pic>
        <p:nvPicPr>
          <p:cNvPr id="32" name="object 3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22899" y="6303670"/>
            <a:ext cx="472668" cy="1333322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237268" y="6480454"/>
            <a:ext cx="1085113" cy="941844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048006" y="3378403"/>
            <a:ext cx="340741" cy="1019162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07603" y="6458704"/>
            <a:ext cx="673131" cy="1019322"/>
          </a:xfrm>
          <a:prstGeom prst="rect">
            <a:avLst/>
          </a:prstGeom>
        </p:spPr>
      </p:pic>
      <p:sp>
        <p:nvSpPr>
          <p:cNvPr id="36" name="object 36"/>
          <p:cNvSpPr txBox="1"/>
          <p:nvPr/>
        </p:nvSpPr>
        <p:spPr>
          <a:xfrm>
            <a:off x="835025" y="1856477"/>
            <a:ext cx="637222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b="1" spc="-75" dirty="0">
                <a:solidFill>
                  <a:srgbClr val="FFFFFF"/>
                </a:solidFill>
                <a:latin typeface="Trebuchet MS"/>
                <a:cs typeface="Trebuchet MS"/>
              </a:rPr>
              <a:t>B</a:t>
            </a:r>
            <a:r>
              <a:rPr b="1" spc="-70" dirty="0">
                <a:solidFill>
                  <a:srgbClr val="FFFFFF"/>
                </a:solidFill>
                <a:latin typeface="Trebuchet MS"/>
                <a:cs typeface="Trebuchet MS"/>
              </a:rPr>
              <a:t>est-</a:t>
            </a:r>
            <a:r>
              <a:rPr lang="en-US" b="1" spc="-7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b="1" spc="-70" dirty="0">
                <a:solidFill>
                  <a:srgbClr val="FFFFFF"/>
                </a:solidFill>
                <a:latin typeface="Trebuchet MS"/>
                <a:cs typeface="Trebuchet MS"/>
              </a:rPr>
              <a:t>n-</a:t>
            </a:r>
            <a:r>
              <a:rPr lang="en-US" b="1" spc="-70" dirty="0">
                <a:solidFill>
                  <a:srgbClr val="FFFFFF"/>
                </a:solidFill>
                <a:latin typeface="Trebuchet MS"/>
                <a:cs typeface="Trebuchet MS"/>
              </a:rPr>
              <a:t>Class</a:t>
            </a:r>
            <a:r>
              <a:rPr b="1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lang="en-US" b="1" spc="-85" dirty="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b="1" spc="-85" dirty="0">
                <a:solidFill>
                  <a:srgbClr val="FFFFFF"/>
                </a:solidFill>
                <a:latin typeface="Trebuchet MS"/>
                <a:cs typeface="Trebuchet MS"/>
              </a:rPr>
              <a:t>ardware</a:t>
            </a:r>
            <a:r>
              <a:rPr b="1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b="1" spc="-75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b="1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lang="en-US" b="1" spc="-60" dirty="0">
                <a:solidFill>
                  <a:srgbClr val="FFFFFF"/>
                </a:solidFill>
                <a:latin typeface="Trebuchet MS"/>
                <a:cs typeface="Trebuchet MS"/>
              </a:rPr>
              <a:t>provide</a:t>
            </a:r>
            <a:r>
              <a:rPr b="1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b="1" spc="-9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b="1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b="1" spc="-40" dirty="0">
                <a:solidFill>
                  <a:srgbClr val="FFFFFF"/>
                </a:solidFill>
                <a:latin typeface="Trebuchet MS"/>
                <a:cs typeface="Trebuchet MS"/>
              </a:rPr>
              <a:t>long</a:t>
            </a:r>
            <a:r>
              <a:rPr b="1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b="1" spc="-60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b="1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b="1" spc="-75" dirty="0">
                <a:solidFill>
                  <a:srgbClr val="FFFFFF"/>
                </a:solidFill>
                <a:latin typeface="Trebuchet MS"/>
                <a:cs typeface="Trebuchet MS"/>
              </a:rPr>
              <a:t>damage-free</a:t>
            </a:r>
            <a:r>
              <a:rPr b="1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b="1" spc="-114" dirty="0">
                <a:solidFill>
                  <a:srgbClr val="FFFFFF"/>
                </a:solidFill>
                <a:latin typeface="Trebuchet MS"/>
                <a:cs typeface="Trebuchet MS"/>
              </a:rPr>
              <a:t>life.</a:t>
            </a:r>
            <a:endParaRPr b="1" dirty="0">
              <a:latin typeface="Trebuchet MS"/>
              <a:cs typeface="Trebuchet MS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02C6015-5F7D-4B4B-BDF2-7B55007C7563}"/>
              </a:ext>
            </a:extLst>
          </p:cNvPr>
          <p:cNvGrpSpPr/>
          <p:nvPr/>
        </p:nvGrpSpPr>
        <p:grpSpPr>
          <a:xfrm>
            <a:off x="5607050" y="-73577"/>
            <a:ext cx="1958696" cy="1686477"/>
            <a:chOff x="9871622" y="2581853"/>
            <a:chExt cx="1958696" cy="1686477"/>
          </a:xfrm>
        </p:grpSpPr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A6791BE5-1CB5-4A72-AC85-00F1661DF6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4161" b="51473" l="37360" r="66501">
                          <a14:foregroundMark x1="50098" y1="35747" x2="50098" y2="35747"/>
                          <a14:foregroundMark x1="55469" y1="21267" x2="55469" y2="21267"/>
                          <a14:foregroundMark x1="43945" y1="26395" x2="43945" y2="26395"/>
                          <a14:foregroundMark x1="48242" y1="44042" x2="48242" y2="44042"/>
                          <a14:foregroundMark x1="52930" y1="45701" x2="52930" y2="45701"/>
                        </a14:backgroundRemoval>
                      </a14:imgEffect>
                      <a14:imgEffect>
                        <a14:sharpenSoften amount="100000"/>
                      </a14:imgEffect>
                      <a14:imgEffect>
                        <a14:colorTemperature colorTemp="5490"/>
                      </a14:imgEffect>
                      <a14:imgEffect>
                        <a14:saturation sat="0"/>
                      </a14:imgEffect>
                      <a14:imgEffect>
                        <a14:brightnessContrast bright="43000" contras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17" t="9497" r="29856" b="43863"/>
            <a:stretch/>
          </p:blipFill>
          <p:spPr>
            <a:xfrm>
              <a:off x="10346504" y="2581853"/>
              <a:ext cx="1201350" cy="1072153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FBFE449-FD6B-4137-8CBA-1952CC6D72A0}"/>
                </a:ext>
              </a:extLst>
            </p:cNvPr>
            <p:cNvSpPr/>
            <p:nvPr/>
          </p:nvSpPr>
          <p:spPr>
            <a:xfrm>
              <a:off x="9871622" y="3506330"/>
              <a:ext cx="1958696" cy="762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Copperplate Gothic Bold" panose="020E0705020206020404" pitchFamily="34" charset="0"/>
                </a:rPr>
                <a:t>KROSS INNOVATIONS</a:t>
              </a:r>
              <a:endParaRPr lang="en-IN" b="1" dirty="0">
                <a:solidFill>
                  <a:schemeClr val="bg1"/>
                </a:solidFill>
                <a:latin typeface="Copperplate Gothic Bold" panose="020E0705020206020404" pitchFamily="34" charset="0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" y="0"/>
            <a:ext cx="7553959" cy="10692130"/>
          </a:xfrm>
          <a:custGeom>
            <a:avLst/>
            <a:gdLst/>
            <a:ahLst/>
            <a:cxnLst/>
            <a:rect l="l" t="t" r="r" b="b"/>
            <a:pathLst>
              <a:path w="7553959" h="10692130">
                <a:moveTo>
                  <a:pt x="7553642" y="0"/>
                </a:moveTo>
                <a:lnTo>
                  <a:pt x="0" y="0"/>
                </a:lnTo>
                <a:lnTo>
                  <a:pt x="0" y="10692003"/>
                </a:lnTo>
                <a:lnTo>
                  <a:pt x="7553642" y="10692003"/>
                </a:lnTo>
                <a:lnTo>
                  <a:pt x="7553642" y="0"/>
                </a:lnTo>
                <a:close/>
              </a:path>
            </a:pathLst>
          </a:custGeom>
          <a:solidFill>
            <a:srgbClr val="AC1F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928258" y="7153859"/>
            <a:ext cx="1631950" cy="2365375"/>
          </a:xfrm>
          <a:custGeom>
            <a:avLst/>
            <a:gdLst/>
            <a:ahLst/>
            <a:cxnLst/>
            <a:rect l="l" t="t" r="r" b="b"/>
            <a:pathLst>
              <a:path w="1631950" h="2365375">
                <a:moveTo>
                  <a:pt x="8648" y="0"/>
                </a:moveTo>
                <a:lnTo>
                  <a:pt x="0" y="2294308"/>
                </a:lnTo>
                <a:lnTo>
                  <a:pt x="1631746" y="2365058"/>
                </a:lnTo>
                <a:lnTo>
                  <a:pt x="1631746" y="621592"/>
                </a:lnTo>
                <a:lnTo>
                  <a:pt x="8648" y="0"/>
                </a:lnTo>
                <a:close/>
              </a:path>
            </a:pathLst>
          </a:custGeom>
          <a:solidFill>
            <a:srgbClr val="EB1C2C">
              <a:alpha val="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928258" y="9725361"/>
            <a:ext cx="1631950" cy="967105"/>
          </a:xfrm>
          <a:custGeom>
            <a:avLst/>
            <a:gdLst/>
            <a:ahLst/>
            <a:cxnLst/>
            <a:rect l="l" t="t" r="r" b="b"/>
            <a:pathLst>
              <a:path w="1631950" h="967104">
                <a:moveTo>
                  <a:pt x="1631746" y="0"/>
                </a:moveTo>
                <a:lnTo>
                  <a:pt x="0" y="70745"/>
                </a:lnTo>
                <a:lnTo>
                  <a:pt x="3377" y="966641"/>
                </a:lnTo>
                <a:lnTo>
                  <a:pt x="1631746" y="966641"/>
                </a:lnTo>
                <a:lnTo>
                  <a:pt x="1631746" y="0"/>
                </a:lnTo>
                <a:close/>
              </a:path>
            </a:pathLst>
          </a:custGeom>
          <a:solidFill>
            <a:srgbClr val="EB1C2C">
              <a:alpha val="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8814958"/>
            <a:ext cx="7560309" cy="1005840"/>
          </a:xfrm>
          <a:custGeom>
            <a:avLst/>
            <a:gdLst/>
            <a:ahLst/>
            <a:cxnLst/>
            <a:rect l="l" t="t" r="r" b="b"/>
            <a:pathLst>
              <a:path w="7560309" h="1005840">
                <a:moveTo>
                  <a:pt x="7559992" y="0"/>
                </a:moveTo>
                <a:lnTo>
                  <a:pt x="0" y="0"/>
                </a:lnTo>
                <a:lnTo>
                  <a:pt x="0" y="1005840"/>
                </a:lnTo>
                <a:lnTo>
                  <a:pt x="7559992" y="1005840"/>
                </a:lnTo>
                <a:lnTo>
                  <a:pt x="7559992" y="0"/>
                </a:lnTo>
                <a:close/>
              </a:path>
            </a:pathLst>
          </a:custGeom>
          <a:solidFill>
            <a:srgbClr val="EB1C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751849" y="9013425"/>
            <a:ext cx="79311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0" marR="5080" indent="-108585" algn="just">
              <a:lnSpc>
                <a:spcPct val="100000"/>
              </a:lnSpc>
              <a:spcBef>
                <a:spcPts val="100"/>
              </a:spcBef>
              <a:buChar char="•"/>
              <a:tabLst>
                <a:tab pos="121285" algn="l"/>
              </a:tabLst>
            </a:pPr>
            <a:r>
              <a:rPr sz="1100" spc="-19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ained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Trebuchet MS"/>
                <a:cs typeface="Trebuchet MS"/>
              </a:rPr>
              <a:t>and 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Experien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ed 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Installers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91893" y="9013425"/>
            <a:ext cx="95948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0" marR="5080" indent="-108585">
              <a:lnSpc>
                <a:spcPct val="100000"/>
              </a:lnSpc>
              <a:spcBef>
                <a:spcPts val="100"/>
              </a:spcBef>
              <a:buChar char="•"/>
              <a:tabLst>
                <a:tab pos="121285" algn="l"/>
              </a:tabLst>
            </a:pP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nstalled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with 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modern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50" dirty="0">
                <a:solidFill>
                  <a:srgbClr val="FFFFFF"/>
                </a:solidFill>
                <a:latin typeface="Trebuchet MS"/>
                <a:cs typeface="Trebuchet MS"/>
              </a:rPr>
              <a:t>ools 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echniques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982942" y="9033922"/>
            <a:ext cx="647700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0" marR="5080" indent="-108585">
              <a:lnSpc>
                <a:spcPct val="100000"/>
              </a:lnSpc>
              <a:spcBef>
                <a:spcPts val="100"/>
              </a:spcBef>
              <a:buChar char="•"/>
              <a:tabLst>
                <a:tab pos="121285" algn="l"/>
              </a:tabLst>
            </a:pPr>
            <a:r>
              <a:rPr lang="en-IN" sz="1100" spc="-8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85" dirty="0" err="1">
                <a:solidFill>
                  <a:srgbClr val="FFFFFF"/>
                </a:solidFill>
                <a:latin typeface="Trebuchet MS"/>
                <a:cs typeface="Trebuchet MS"/>
              </a:rPr>
              <a:t>ertified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installers</a:t>
            </a:r>
            <a:endParaRPr sz="1100" dirty="0">
              <a:latin typeface="Trebuchet MS"/>
              <a:cs typeface="Trebuchet MS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838809" y="8999092"/>
            <a:ext cx="5066449" cy="681990"/>
            <a:chOff x="838809" y="8999092"/>
            <a:chExt cx="5066449" cy="681990"/>
          </a:xfrm>
        </p:grpSpPr>
        <p:sp>
          <p:nvSpPr>
            <p:cNvPr id="14" name="object 14"/>
            <p:cNvSpPr/>
            <p:nvPr/>
          </p:nvSpPr>
          <p:spPr>
            <a:xfrm>
              <a:off x="838809" y="8999092"/>
              <a:ext cx="858519" cy="681990"/>
            </a:xfrm>
            <a:custGeom>
              <a:avLst/>
              <a:gdLst/>
              <a:ahLst/>
              <a:cxnLst/>
              <a:rect l="l" t="t" r="r" b="b"/>
              <a:pathLst>
                <a:path w="858519" h="681990">
                  <a:moveTo>
                    <a:pt x="734872" y="0"/>
                  </a:moveTo>
                  <a:lnTo>
                    <a:pt x="123379" y="0"/>
                  </a:lnTo>
                  <a:lnTo>
                    <a:pt x="52050" y="1927"/>
                  </a:lnTo>
                  <a:lnTo>
                    <a:pt x="15422" y="15422"/>
                  </a:lnTo>
                  <a:lnTo>
                    <a:pt x="1927" y="52051"/>
                  </a:lnTo>
                  <a:lnTo>
                    <a:pt x="0" y="123380"/>
                  </a:lnTo>
                  <a:lnTo>
                    <a:pt x="0" y="558542"/>
                  </a:lnTo>
                  <a:lnTo>
                    <a:pt x="1927" y="629870"/>
                  </a:lnTo>
                  <a:lnTo>
                    <a:pt x="15422" y="666497"/>
                  </a:lnTo>
                  <a:lnTo>
                    <a:pt x="52050" y="679992"/>
                  </a:lnTo>
                  <a:lnTo>
                    <a:pt x="123379" y="681920"/>
                  </a:lnTo>
                  <a:lnTo>
                    <a:pt x="734872" y="681920"/>
                  </a:lnTo>
                  <a:lnTo>
                    <a:pt x="806202" y="679992"/>
                  </a:lnTo>
                  <a:lnTo>
                    <a:pt x="842830" y="666497"/>
                  </a:lnTo>
                  <a:lnTo>
                    <a:pt x="856325" y="629870"/>
                  </a:lnTo>
                  <a:lnTo>
                    <a:pt x="858253" y="558542"/>
                  </a:lnTo>
                  <a:lnTo>
                    <a:pt x="858253" y="123380"/>
                  </a:lnTo>
                  <a:lnTo>
                    <a:pt x="856325" y="52051"/>
                  </a:lnTo>
                  <a:lnTo>
                    <a:pt x="842830" y="15422"/>
                  </a:lnTo>
                  <a:lnTo>
                    <a:pt x="806202" y="1927"/>
                  </a:lnTo>
                  <a:lnTo>
                    <a:pt x="7348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38809" y="8999092"/>
              <a:ext cx="858519" cy="681990"/>
            </a:xfrm>
            <a:custGeom>
              <a:avLst/>
              <a:gdLst/>
              <a:ahLst/>
              <a:cxnLst/>
              <a:rect l="l" t="t" r="r" b="b"/>
              <a:pathLst>
                <a:path w="858519" h="681990">
                  <a:moveTo>
                    <a:pt x="123379" y="0"/>
                  </a:moveTo>
                  <a:lnTo>
                    <a:pt x="52050" y="1927"/>
                  </a:lnTo>
                  <a:lnTo>
                    <a:pt x="15422" y="15422"/>
                  </a:lnTo>
                  <a:lnTo>
                    <a:pt x="1927" y="52051"/>
                  </a:lnTo>
                  <a:lnTo>
                    <a:pt x="0" y="123380"/>
                  </a:lnTo>
                  <a:lnTo>
                    <a:pt x="0" y="558542"/>
                  </a:lnTo>
                  <a:lnTo>
                    <a:pt x="1927" y="629870"/>
                  </a:lnTo>
                  <a:lnTo>
                    <a:pt x="15422" y="666497"/>
                  </a:lnTo>
                  <a:lnTo>
                    <a:pt x="52050" y="679992"/>
                  </a:lnTo>
                  <a:lnTo>
                    <a:pt x="123379" y="681920"/>
                  </a:lnTo>
                  <a:lnTo>
                    <a:pt x="734872" y="681920"/>
                  </a:lnTo>
                  <a:lnTo>
                    <a:pt x="806202" y="679992"/>
                  </a:lnTo>
                  <a:lnTo>
                    <a:pt x="842830" y="666497"/>
                  </a:lnTo>
                  <a:lnTo>
                    <a:pt x="856325" y="629870"/>
                  </a:lnTo>
                  <a:lnTo>
                    <a:pt x="858253" y="558542"/>
                  </a:lnTo>
                  <a:lnTo>
                    <a:pt x="858253" y="123380"/>
                  </a:lnTo>
                  <a:lnTo>
                    <a:pt x="856325" y="52051"/>
                  </a:lnTo>
                  <a:lnTo>
                    <a:pt x="842830" y="15422"/>
                  </a:lnTo>
                  <a:lnTo>
                    <a:pt x="806202" y="1927"/>
                  </a:lnTo>
                  <a:lnTo>
                    <a:pt x="734872" y="0"/>
                  </a:lnTo>
                  <a:lnTo>
                    <a:pt x="123379" y="0"/>
                  </a:lnTo>
                  <a:close/>
                </a:path>
              </a:pathLst>
            </a:custGeom>
            <a:ln w="10287">
              <a:solidFill>
                <a:srgbClr val="E730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11059" y="9106814"/>
              <a:ext cx="314325" cy="370205"/>
            </a:xfrm>
            <a:custGeom>
              <a:avLst/>
              <a:gdLst/>
              <a:ahLst/>
              <a:cxnLst/>
              <a:rect l="l" t="t" r="r" b="b"/>
              <a:pathLst>
                <a:path w="314325" h="370204">
                  <a:moveTo>
                    <a:pt x="288239" y="211747"/>
                  </a:moveTo>
                  <a:lnTo>
                    <a:pt x="25831" y="211747"/>
                  </a:lnTo>
                  <a:lnTo>
                    <a:pt x="32296" y="244868"/>
                  </a:lnTo>
                  <a:lnTo>
                    <a:pt x="56934" y="304977"/>
                  </a:lnTo>
                  <a:lnTo>
                    <a:pt x="106426" y="357085"/>
                  </a:lnTo>
                  <a:lnTo>
                    <a:pt x="140525" y="369836"/>
                  </a:lnTo>
                  <a:lnTo>
                    <a:pt x="175920" y="369316"/>
                  </a:lnTo>
                  <a:lnTo>
                    <a:pt x="242049" y="326364"/>
                  </a:lnTo>
                  <a:lnTo>
                    <a:pt x="264312" y="292201"/>
                  </a:lnTo>
                  <a:lnTo>
                    <a:pt x="278968" y="253593"/>
                  </a:lnTo>
                  <a:lnTo>
                    <a:pt x="288239" y="211747"/>
                  </a:lnTo>
                  <a:close/>
                </a:path>
                <a:path w="314325" h="370204">
                  <a:moveTo>
                    <a:pt x="314045" y="159918"/>
                  </a:moveTo>
                  <a:lnTo>
                    <a:pt x="311442" y="153441"/>
                  </a:lnTo>
                  <a:lnTo>
                    <a:pt x="306082" y="148717"/>
                  </a:lnTo>
                  <a:lnTo>
                    <a:pt x="297903" y="146011"/>
                  </a:lnTo>
                  <a:lnTo>
                    <a:pt x="288620" y="144449"/>
                  </a:lnTo>
                  <a:lnTo>
                    <a:pt x="288734" y="138709"/>
                  </a:lnTo>
                  <a:lnTo>
                    <a:pt x="280174" y="95567"/>
                  </a:lnTo>
                  <a:lnTo>
                    <a:pt x="252158" y="52197"/>
                  </a:lnTo>
                  <a:lnTo>
                    <a:pt x="217233" y="27368"/>
                  </a:lnTo>
                  <a:lnTo>
                    <a:pt x="212382" y="56451"/>
                  </a:lnTo>
                  <a:lnTo>
                    <a:pt x="209981" y="70497"/>
                  </a:lnTo>
                  <a:lnTo>
                    <a:pt x="207492" y="84391"/>
                  </a:lnTo>
                  <a:lnTo>
                    <a:pt x="206095" y="91935"/>
                  </a:lnTo>
                  <a:lnTo>
                    <a:pt x="202831" y="99072"/>
                  </a:lnTo>
                  <a:lnTo>
                    <a:pt x="193179" y="96888"/>
                  </a:lnTo>
                  <a:lnTo>
                    <a:pt x="184429" y="94869"/>
                  </a:lnTo>
                  <a:lnTo>
                    <a:pt x="184200" y="87769"/>
                  </a:lnTo>
                  <a:lnTo>
                    <a:pt x="185534" y="80441"/>
                  </a:lnTo>
                  <a:lnTo>
                    <a:pt x="187807" y="67500"/>
                  </a:lnTo>
                  <a:lnTo>
                    <a:pt x="190030" y="54559"/>
                  </a:lnTo>
                  <a:lnTo>
                    <a:pt x="192405" y="41656"/>
                  </a:lnTo>
                  <a:lnTo>
                    <a:pt x="195135" y="28829"/>
                  </a:lnTo>
                  <a:lnTo>
                    <a:pt x="196342" y="19519"/>
                  </a:lnTo>
                  <a:lnTo>
                    <a:pt x="194995" y="11569"/>
                  </a:lnTo>
                  <a:lnTo>
                    <a:pt x="190601" y="5041"/>
                  </a:lnTo>
                  <a:lnTo>
                    <a:pt x="182651" y="0"/>
                  </a:lnTo>
                  <a:lnTo>
                    <a:pt x="133769" y="0"/>
                  </a:lnTo>
                  <a:lnTo>
                    <a:pt x="123113" y="5600"/>
                  </a:lnTo>
                  <a:lnTo>
                    <a:pt x="118097" y="10629"/>
                  </a:lnTo>
                  <a:lnTo>
                    <a:pt x="117322" y="17945"/>
                  </a:lnTo>
                  <a:lnTo>
                    <a:pt x="119405" y="30416"/>
                  </a:lnTo>
                  <a:lnTo>
                    <a:pt x="121894" y="43319"/>
                  </a:lnTo>
                  <a:lnTo>
                    <a:pt x="124294" y="56222"/>
                  </a:lnTo>
                  <a:lnTo>
                    <a:pt x="126441" y="69176"/>
                  </a:lnTo>
                  <a:lnTo>
                    <a:pt x="128155" y="82169"/>
                  </a:lnTo>
                  <a:lnTo>
                    <a:pt x="128638" y="86448"/>
                  </a:lnTo>
                  <a:lnTo>
                    <a:pt x="123215" y="91376"/>
                  </a:lnTo>
                  <a:lnTo>
                    <a:pt x="120497" y="96024"/>
                  </a:lnTo>
                  <a:lnTo>
                    <a:pt x="116090" y="93002"/>
                  </a:lnTo>
                  <a:lnTo>
                    <a:pt x="111086" y="90551"/>
                  </a:lnTo>
                  <a:lnTo>
                    <a:pt x="105524" y="84645"/>
                  </a:lnTo>
                  <a:lnTo>
                    <a:pt x="105841" y="80302"/>
                  </a:lnTo>
                  <a:lnTo>
                    <a:pt x="105232" y="76949"/>
                  </a:lnTo>
                  <a:lnTo>
                    <a:pt x="96316" y="25539"/>
                  </a:lnTo>
                  <a:lnTo>
                    <a:pt x="65392" y="47752"/>
                  </a:lnTo>
                  <a:lnTo>
                    <a:pt x="43281" y="74904"/>
                  </a:lnTo>
                  <a:lnTo>
                    <a:pt x="29502" y="106807"/>
                  </a:lnTo>
                  <a:lnTo>
                    <a:pt x="23545" y="143205"/>
                  </a:lnTo>
                  <a:lnTo>
                    <a:pt x="11811" y="146558"/>
                  </a:lnTo>
                  <a:lnTo>
                    <a:pt x="4216" y="151434"/>
                  </a:lnTo>
                  <a:lnTo>
                    <a:pt x="406" y="158102"/>
                  </a:lnTo>
                  <a:lnTo>
                    <a:pt x="0" y="166890"/>
                  </a:lnTo>
                  <a:lnTo>
                    <a:pt x="2133" y="174345"/>
                  </a:lnTo>
                  <a:lnTo>
                    <a:pt x="6819" y="179285"/>
                  </a:lnTo>
                  <a:lnTo>
                    <a:pt x="14617" y="182016"/>
                  </a:lnTo>
                  <a:lnTo>
                    <a:pt x="26060" y="182854"/>
                  </a:lnTo>
                  <a:lnTo>
                    <a:pt x="43103" y="182880"/>
                  </a:lnTo>
                  <a:lnTo>
                    <a:pt x="243738" y="182880"/>
                  </a:lnTo>
                  <a:lnTo>
                    <a:pt x="304355" y="182930"/>
                  </a:lnTo>
                  <a:lnTo>
                    <a:pt x="312064" y="179400"/>
                  </a:lnTo>
                  <a:lnTo>
                    <a:pt x="313956" y="167894"/>
                  </a:lnTo>
                  <a:lnTo>
                    <a:pt x="314045" y="159918"/>
                  </a:lnTo>
                  <a:close/>
                </a:path>
              </a:pathLst>
            </a:custGeom>
            <a:solidFill>
              <a:srgbClr val="EB1C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8223" y="9459840"/>
              <a:ext cx="241321" cy="11137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10909" y="9487829"/>
              <a:ext cx="71527" cy="8545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55527" y="9487576"/>
              <a:ext cx="69437" cy="85709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240548" y="8999092"/>
              <a:ext cx="4664710" cy="681990"/>
            </a:xfrm>
            <a:custGeom>
              <a:avLst/>
              <a:gdLst/>
              <a:ahLst/>
              <a:cxnLst/>
              <a:rect l="l" t="t" r="r" b="b"/>
              <a:pathLst>
                <a:path w="4664710" h="681990">
                  <a:moveTo>
                    <a:pt x="10109" y="243928"/>
                  </a:moveTo>
                  <a:lnTo>
                    <a:pt x="8051" y="238848"/>
                  </a:lnTo>
                  <a:lnTo>
                    <a:pt x="8051" y="243928"/>
                  </a:lnTo>
                  <a:lnTo>
                    <a:pt x="7658" y="244703"/>
                  </a:lnTo>
                  <a:lnTo>
                    <a:pt x="4953" y="245999"/>
                  </a:lnTo>
                  <a:lnTo>
                    <a:pt x="2108" y="245999"/>
                  </a:lnTo>
                  <a:lnTo>
                    <a:pt x="2108" y="239941"/>
                  </a:lnTo>
                  <a:lnTo>
                    <a:pt x="5702" y="239941"/>
                  </a:lnTo>
                  <a:lnTo>
                    <a:pt x="6591" y="240169"/>
                  </a:lnTo>
                  <a:lnTo>
                    <a:pt x="7835" y="241122"/>
                  </a:lnTo>
                  <a:lnTo>
                    <a:pt x="8026" y="241592"/>
                  </a:lnTo>
                  <a:lnTo>
                    <a:pt x="8051" y="243928"/>
                  </a:lnTo>
                  <a:lnTo>
                    <a:pt x="8051" y="238848"/>
                  </a:lnTo>
                  <a:lnTo>
                    <a:pt x="7924" y="238760"/>
                  </a:lnTo>
                  <a:lnTo>
                    <a:pt x="6616" y="238264"/>
                  </a:lnTo>
                  <a:lnTo>
                    <a:pt x="5854" y="238150"/>
                  </a:lnTo>
                  <a:lnTo>
                    <a:pt x="0" y="238150"/>
                  </a:lnTo>
                  <a:lnTo>
                    <a:pt x="0" y="254114"/>
                  </a:lnTo>
                  <a:lnTo>
                    <a:pt x="2108" y="254114"/>
                  </a:lnTo>
                  <a:lnTo>
                    <a:pt x="2108" y="247675"/>
                  </a:lnTo>
                  <a:lnTo>
                    <a:pt x="5499" y="247675"/>
                  </a:lnTo>
                  <a:lnTo>
                    <a:pt x="9156" y="245999"/>
                  </a:lnTo>
                  <a:lnTo>
                    <a:pt x="9499" y="245516"/>
                  </a:lnTo>
                  <a:lnTo>
                    <a:pt x="10033" y="244360"/>
                  </a:lnTo>
                  <a:lnTo>
                    <a:pt x="10109" y="243928"/>
                  </a:lnTo>
                  <a:close/>
                </a:path>
                <a:path w="4664710" h="681990">
                  <a:moveTo>
                    <a:pt x="14592" y="209956"/>
                  </a:moveTo>
                  <a:lnTo>
                    <a:pt x="0" y="209956"/>
                  </a:lnTo>
                  <a:lnTo>
                    <a:pt x="0" y="214706"/>
                  </a:lnTo>
                  <a:lnTo>
                    <a:pt x="4203" y="214706"/>
                  </a:lnTo>
                  <a:lnTo>
                    <a:pt x="4203" y="225933"/>
                  </a:lnTo>
                  <a:lnTo>
                    <a:pt x="10401" y="225933"/>
                  </a:lnTo>
                  <a:lnTo>
                    <a:pt x="10401" y="214706"/>
                  </a:lnTo>
                  <a:lnTo>
                    <a:pt x="14592" y="214706"/>
                  </a:lnTo>
                  <a:lnTo>
                    <a:pt x="14592" y="209956"/>
                  </a:lnTo>
                  <a:close/>
                </a:path>
                <a:path w="4664710" h="681990">
                  <a:moveTo>
                    <a:pt x="22733" y="243700"/>
                  </a:moveTo>
                  <a:lnTo>
                    <a:pt x="22694" y="241033"/>
                  </a:lnTo>
                  <a:lnTo>
                    <a:pt x="22199" y="239941"/>
                  </a:lnTo>
                  <a:lnTo>
                    <a:pt x="21844" y="239483"/>
                  </a:lnTo>
                  <a:lnTo>
                    <a:pt x="20980" y="238810"/>
                  </a:lnTo>
                  <a:lnTo>
                    <a:pt x="20675" y="238658"/>
                  </a:lnTo>
                  <a:lnTo>
                    <a:pt x="20675" y="241681"/>
                  </a:lnTo>
                  <a:lnTo>
                    <a:pt x="20612" y="243700"/>
                  </a:lnTo>
                  <a:lnTo>
                    <a:pt x="17551" y="245706"/>
                  </a:lnTo>
                  <a:lnTo>
                    <a:pt x="14757" y="245706"/>
                  </a:lnTo>
                  <a:lnTo>
                    <a:pt x="14757" y="239826"/>
                  </a:lnTo>
                  <a:lnTo>
                    <a:pt x="18427" y="239826"/>
                  </a:lnTo>
                  <a:lnTo>
                    <a:pt x="19354" y="240080"/>
                  </a:lnTo>
                  <a:lnTo>
                    <a:pt x="20447" y="241084"/>
                  </a:lnTo>
                  <a:lnTo>
                    <a:pt x="20675" y="241681"/>
                  </a:lnTo>
                  <a:lnTo>
                    <a:pt x="20675" y="238658"/>
                  </a:lnTo>
                  <a:lnTo>
                    <a:pt x="20459" y="238544"/>
                  </a:lnTo>
                  <a:lnTo>
                    <a:pt x="19240" y="238226"/>
                  </a:lnTo>
                  <a:lnTo>
                    <a:pt x="18592" y="238150"/>
                  </a:lnTo>
                  <a:lnTo>
                    <a:pt x="12649" y="238150"/>
                  </a:lnTo>
                  <a:lnTo>
                    <a:pt x="12649" y="254101"/>
                  </a:lnTo>
                  <a:lnTo>
                    <a:pt x="14757" y="254101"/>
                  </a:lnTo>
                  <a:lnTo>
                    <a:pt x="14757" y="247269"/>
                  </a:lnTo>
                  <a:lnTo>
                    <a:pt x="17818" y="247269"/>
                  </a:lnTo>
                  <a:lnTo>
                    <a:pt x="20586" y="254101"/>
                  </a:lnTo>
                  <a:lnTo>
                    <a:pt x="22644" y="254101"/>
                  </a:lnTo>
                  <a:lnTo>
                    <a:pt x="19824" y="246430"/>
                  </a:lnTo>
                  <a:lnTo>
                    <a:pt x="20777" y="246176"/>
                  </a:lnTo>
                  <a:lnTo>
                    <a:pt x="21501" y="245706"/>
                  </a:lnTo>
                  <a:lnTo>
                    <a:pt x="22555" y="244259"/>
                  </a:lnTo>
                  <a:lnTo>
                    <a:pt x="22733" y="243700"/>
                  </a:lnTo>
                  <a:close/>
                </a:path>
                <a:path w="4664710" h="681990">
                  <a:moveTo>
                    <a:pt x="32016" y="225933"/>
                  </a:moveTo>
                  <a:lnTo>
                    <a:pt x="25692" y="209956"/>
                  </a:lnTo>
                  <a:lnTo>
                    <a:pt x="19405" y="209956"/>
                  </a:lnTo>
                  <a:lnTo>
                    <a:pt x="13106" y="225933"/>
                  </a:lnTo>
                  <a:lnTo>
                    <a:pt x="19329" y="225933"/>
                  </a:lnTo>
                  <a:lnTo>
                    <a:pt x="22555" y="217843"/>
                  </a:lnTo>
                  <a:lnTo>
                    <a:pt x="25768" y="225933"/>
                  </a:lnTo>
                  <a:lnTo>
                    <a:pt x="32016" y="225933"/>
                  </a:lnTo>
                  <a:close/>
                </a:path>
                <a:path w="4664710" h="681990">
                  <a:moveTo>
                    <a:pt x="35928" y="245275"/>
                  </a:moveTo>
                  <a:lnTo>
                    <a:pt x="35852" y="240817"/>
                  </a:lnTo>
                  <a:lnTo>
                    <a:pt x="35509" y="239839"/>
                  </a:lnTo>
                  <a:lnTo>
                    <a:pt x="35128" y="239458"/>
                  </a:lnTo>
                  <a:lnTo>
                    <a:pt x="33870" y="238188"/>
                  </a:lnTo>
                  <a:lnTo>
                    <a:pt x="33820" y="245275"/>
                  </a:lnTo>
                  <a:lnTo>
                    <a:pt x="28282" y="245275"/>
                  </a:lnTo>
                  <a:lnTo>
                    <a:pt x="30505" y="239458"/>
                  </a:lnTo>
                  <a:lnTo>
                    <a:pt x="31597" y="239458"/>
                  </a:lnTo>
                  <a:lnTo>
                    <a:pt x="33820" y="245275"/>
                  </a:lnTo>
                  <a:lnTo>
                    <a:pt x="33820" y="238175"/>
                  </a:lnTo>
                  <a:lnTo>
                    <a:pt x="32664" y="237769"/>
                  </a:lnTo>
                  <a:lnTo>
                    <a:pt x="29451" y="237769"/>
                  </a:lnTo>
                  <a:lnTo>
                    <a:pt x="28232" y="238188"/>
                  </a:lnTo>
                  <a:lnTo>
                    <a:pt x="26593" y="239801"/>
                  </a:lnTo>
                  <a:lnTo>
                    <a:pt x="26238" y="240817"/>
                  </a:lnTo>
                  <a:lnTo>
                    <a:pt x="26174" y="254101"/>
                  </a:lnTo>
                  <a:lnTo>
                    <a:pt x="28282" y="254101"/>
                  </a:lnTo>
                  <a:lnTo>
                    <a:pt x="28282" y="246964"/>
                  </a:lnTo>
                  <a:lnTo>
                    <a:pt x="33820" y="246964"/>
                  </a:lnTo>
                  <a:lnTo>
                    <a:pt x="33820" y="254101"/>
                  </a:lnTo>
                  <a:lnTo>
                    <a:pt x="35928" y="254101"/>
                  </a:lnTo>
                  <a:lnTo>
                    <a:pt x="35928" y="246964"/>
                  </a:lnTo>
                  <a:lnTo>
                    <a:pt x="35928" y="245275"/>
                  </a:lnTo>
                  <a:close/>
                </a:path>
                <a:path w="4664710" h="681990">
                  <a:moveTo>
                    <a:pt x="45034" y="209956"/>
                  </a:moveTo>
                  <a:lnTo>
                    <a:pt x="30441" y="209956"/>
                  </a:lnTo>
                  <a:lnTo>
                    <a:pt x="30441" y="214706"/>
                  </a:lnTo>
                  <a:lnTo>
                    <a:pt x="34620" y="214706"/>
                  </a:lnTo>
                  <a:lnTo>
                    <a:pt x="34620" y="225933"/>
                  </a:lnTo>
                  <a:lnTo>
                    <a:pt x="40830" y="225933"/>
                  </a:lnTo>
                  <a:lnTo>
                    <a:pt x="40830" y="214706"/>
                  </a:lnTo>
                  <a:lnTo>
                    <a:pt x="45034" y="214706"/>
                  </a:lnTo>
                  <a:lnTo>
                    <a:pt x="45034" y="209956"/>
                  </a:lnTo>
                  <a:close/>
                </a:path>
                <a:path w="4664710" h="681990">
                  <a:moveTo>
                    <a:pt x="50444" y="238150"/>
                  </a:moveTo>
                  <a:lnTo>
                    <a:pt x="48247" y="238150"/>
                  </a:lnTo>
                  <a:lnTo>
                    <a:pt x="43992" y="250418"/>
                  </a:lnTo>
                  <a:lnTo>
                    <a:pt x="39738" y="238150"/>
                  </a:lnTo>
                  <a:lnTo>
                    <a:pt x="37566" y="238150"/>
                  </a:lnTo>
                  <a:lnTo>
                    <a:pt x="42900" y="254101"/>
                  </a:lnTo>
                  <a:lnTo>
                    <a:pt x="45097" y="254101"/>
                  </a:lnTo>
                  <a:lnTo>
                    <a:pt x="50444" y="238150"/>
                  </a:lnTo>
                  <a:close/>
                </a:path>
                <a:path w="4664710" h="681990">
                  <a:moveTo>
                    <a:pt x="62128" y="225933"/>
                  </a:moveTo>
                  <a:lnTo>
                    <a:pt x="55816" y="209956"/>
                  </a:lnTo>
                  <a:lnTo>
                    <a:pt x="49530" y="209956"/>
                  </a:lnTo>
                  <a:lnTo>
                    <a:pt x="43230" y="225933"/>
                  </a:lnTo>
                  <a:lnTo>
                    <a:pt x="49453" y="225933"/>
                  </a:lnTo>
                  <a:lnTo>
                    <a:pt x="52679" y="217843"/>
                  </a:lnTo>
                  <a:lnTo>
                    <a:pt x="55905" y="225933"/>
                  </a:lnTo>
                  <a:lnTo>
                    <a:pt x="62128" y="225933"/>
                  </a:lnTo>
                  <a:close/>
                </a:path>
                <a:path w="4664710" h="681990">
                  <a:moveTo>
                    <a:pt x="63830" y="254647"/>
                  </a:moveTo>
                  <a:lnTo>
                    <a:pt x="63792" y="246494"/>
                  </a:lnTo>
                  <a:lnTo>
                    <a:pt x="54711" y="246900"/>
                  </a:lnTo>
                  <a:lnTo>
                    <a:pt x="54762" y="258127"/>
                  </a:lnTo>
                  <a:lnTo>
                    <a:pt x="63830" y="254647"/>
                  </a:lnTo>
                  <a:close/>
                </a:path>
                <a:path w="4664710" h="681990">
                  <a:moveTo>
                    <a:pt x="63830" y="237426"/>
                  </a:moveTo>
                  <a:lnTo>
                    <a:pt x="54762" y="233946"/>
                  </a:lnTo>
                  <a:lnTo>
                    <a:pt x="54711" y="245186"/>
                  </a:lnTo>
                  <a:lnTo>
                    <a:pt x="63792" y="245579"/>
                  </a:lnTo>
                  <a:lnTo>
                    <a:pt x="63830" y="237426"/>
                  </a:lnTo>
                  <a:close/>
                </a:path>
                <a:path w="4664710" h="681990">
                  <a:moveTo>
                    <a:pt x="80251" y="248945"/>
                  </a:moveTo>
                  <a:lnTo>
                    <a:pt x="72732" y="244614"/>
                  </a:lnTo>
                  <a:lnTo>
                    <a:pt x="72186" y="244449"/>
                  </a:lnTo>
                  <a:lnTo>
                    <a:pt x="71221" y="244030"/>
                  </a:lnTo>
                  <a:lnTo>
                    <a:pt x="70827" y="243751"/>
                  </a:lnTo>
                  <a:lnTo>
                    <a:pt x="70218" y="243103"/>
                  </a:lnTo>
                  <a:lnTo>
                    <a:pt x="70078" y="242633"/>
                  </a:lnTo>
                  <a:lnTo>
                    <a:pt x="70078" y="241528"/>
                  </a:lnTo>
                  <a:lnTo>
                    <a:pt x="73393" y="239369"/>
                  </a:lnTo>
                  <a:lnTo>
                    <a:pt x="74345" y="239369"/>
                  </a:lnTo>
                  <a:lnTo>
                    <a:pt x="77787" y="242150"/>
                  </a:lnTo>
                  <a:lnTo>
                    <a:pt x="77787" y="242760"/>
                  </a:lnTo>
                  <a:lnTo>
                    <a:pt x="79806" y="242760"/>
                  </a:lnTo>
                  <a:lnTo>
                    <a:pt x="74637" y="237782"/>
                  </a:lnTo>
                  <a:lnTo>
                    <a:pt x="73113" y="237782"/>
                  </a:lnTo>
                  <a:lnTo>
                    <a:pt x="68059" y="241490"/>
                  </a:lnTo>
                  <a:lnTo>
                    <a:pt x="68059" y="243103"/>
                  </a:lnTo>
                  <a:lnTo>
                    <a:pt x="75793" y="247269"/>
                  </a:lnTo>
                  <a:lnTo>
                    <a:pt x="76301" y="247446"/>
                  </a:lnTo>
                  <a:lnTo>
                    <a:pt x="77152" y="247904"/>
                  </a:lnTo>
                  <a:lnTo>
                    <a:pt x="77495" y="248196"/>
                  </a:lnTo>
                  <a:lnTo>
                    <a:pt x="78016" y="248869"/>
                  </a:lnTo>
                  <a:lnTo>
                    <a:pt x="78130" y="249351"/>
                  </a:lnTo>
                  <a:lnTo>
                    <a:pt x="78130" y="250444"/>
                  </a:lnTo>
                  <a:lnTo>
                    <a:pt x="74879" y="252882"/>
                  </a:lnTo>
                  <a:lnTo>
                    <a:pt x="73748" y="252882"/>
                  </a:lnTo>
                  <a:lnTo>
                    <a:pt x="69634" y="249529"/>
                  </a:lnTo>
                  <a:lnTo>
                    <a:pt x="69634" y="248793"/>
                  </a:lnTo>
                  <a:lnTo>
                    <a:pt x="67525" y="248793"/>
                  </a:lnTo>
                  <a:lnTo>
                    <a:pt x="67525" y="249872"/>
                  </a:lnTo>
                  <a:lnTo>
                    <a:pt x="67741" y="250799"/>
                  </a:lnTo>
                  <a:lnTo>
                    <a:pt x="73533" y="254469"/>
                  </a:lnTo>
                  <a:lnTo>
                    <a:pt x="75018" y="254469"/>
                  </a:lnTo>
                  <a:lnTo>
                    <a:pt x="80251" y="250596"/>
                  </a:lnTo>
                  <a:lnTo>
                    <a:pt x="80251" y="249745"/>
                  </a:lnTo>
                  <a:lnTo>
                    <a:pt x="80251" y="248945"/>
                  </a:lnTo>
                  <a:close/>
                </a:path>
                <a:path w="4664710" h="681990">
                  <a:moveTo>
                    <a:pt x="94322" y="238150"/>
                  </a:moveTo>
                  <a:lnTo>
                    <a:pt x="92189" y="238150"/>
                  </a:lnTo>
                  <a:lnTo>
                    <a:pt x="92189" y="245122"/>
                  </a:lnTo>
                  <a:lnTo>
                    <a:pt x="85699" y="245122"/>
                  </a:lnTo>
                  <a:lnTo>
                    <a:pt x="85699" y="238150"/>
                  </a:lnTo>
                  <a:lnTo>
                    <a:pt x="83591" y="238150"/>
                  </a:lnTo>
                  <a:lnTo>
                    <a:pt x="83591" y="254101"/>
                  </a:lnTo>
                  <a:lnTo>
                    <a:pt x="85699" y="254101"/>
                  </a:lnTo>
                  <a:lnTo>
                    <a:pt x="85699" y="246811"/>
                  </a:lnTo>
                  <a:lnTo>
                    <a:pt x="92214" y="246811"/>
                  </a:lnTo>
                  <a:lnTo>
                    <a:pt x="92214" y="254101"/>
                  </a:lnTo>
                  <a:lnTo>
                    <a:pt x="94322" y="254101"/>
                  </a:lnTo>
                  <a:lnTo>
                    <a:pt x="94322" y="238150"/>
                  </a:lnTo>
                  <a:close/>
                </a:path>
                <a:path w="4664710" h="681990">
                  <a:moveTo>
                    <a:pt x="4664214" y="123393"/>
                  </a:moveTo>
                  <a:lnTo>
                    <a:pt x="4662284" y="52057"/>
                  </a:lnTo>
                  <a:lnTo>
                    <a:pt x="4648784" y="15430"/>
                  </a:lnTo>
                  <a:lnTo>
                    <a:pt x="4612157" y="1930"/>
                  </a:lnTo>
                  <a:lnTo>
                    <a:pt x="4540834" y="0"/>
                  </a:lnTo>
                  <a:lnTo>
                    <a:pt x="3929342" y="0"/>
                  </a:lnTo>
                  <a:lnTo>
                    <a:pt x="3858006" y="1930"/>
                  </a:lnTo>
                  <a:lnTo>
                    <a:pt x="3821379" y="15430"/>
                  </a:lnTo>
                  <a:lnTo>
                    <a:pt x="3807879" y="52057"/>
                  </a:lnTo>
                  <a:lnTo>
                    <a:pt x="3805948" y="123393"/>
                  </a:lnTo>
                  <a:lnTo>
                    <a:pt x="3805961" y="558546"/>
                  </a:lnTo>
                  <a:lnTo>
                    <a:pt x="3807879" y="629881"/>
                  </a:lnTo>
                  <a:lnTo>
                    <a:pt x="3821379" y="666508"/>
                  </a:lnTo>
                  <a:lnTo>
                    <a:pt x="3858006" y="679996"/>
                  </a:lnTo>
                  <a:lnTo>
                    <a:pt x="3929342" y="681926"/>
                  </a:lnTo>
                  <a:lnTo>
                    <a:pt x="4540834" y="681926"/>
                  </a:lnTo>
                  <a:lnTo>
                    <a:pt x="4612157" y="679996"/>
                  </a:lnTo>
                  <a:lnTo>
                    <a:pt x="4648784" y="666508"/>
                  </a:lnTo>
                  <a:lnTo>
                    <a:pt x="4662284" y="629881"/>
                  </a:lnTo>
                  <a:lnTo>
                    <a:pt x="4664214" y="558546"/>
                  </a:lnTo>
                  <a:lnTo>
                    <a:pt x="4664214" y="1233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872803" y="8999092"/>
              <a:ext cx="858519" cy="681990"/>
            </a:xfrm>
            <a:custGeom>
              <a:avLst/>
              <a:gdLst/>
              <a:ahLst/>
              <a:cxnLst/>
              <a:rect l="l" t="t" r="r" b="b"/>
              <a:pathLst>
                <a:path w="858520" h="681990">
                  <a:moveTo>
                    <a:pt x="734885" y="0"/>
                  </a:moveTo>
                  <a:lnTo>
                    <a:pt x="123380" y="0"/>
                  </a:lnTo>
                  <a:lnTo>
                    <a:pt x="52051" y="1927"/>
                  </a:lnTo>
                  <a:lnTo>
                    <a:pt x="15422" y="15422"/>
                  </a:lnTo>
                  <a:lnTo>
                    <a:pt x="1927" y="52051"/>
                  </a:lnTo>
                  <a:lnTo>
                    <a:pt x="0" y="123380"/>
                  </a:lnTo>
                  <a:lnTo>
                    <a:pt x="0" y="558542"/>
                  </a:lnTo>
                  <a:lnTo>
                    <a:pt x="1927" y="629870"/>
                  </a:lnTo>
                  <a:lnTo>
                    <a:pt x="15422" y="666497"/>
                  </a:lnTo>
                  <a:lnTo>
                    <a:pt x="52051" y="679992"/>
                  </a:lnTo>
                  <a:lnTo>
                    <a:pt x="123380" y="681920"/>
                  </a:lnTo>
                  <a:lnTo>
                    <a:pt x="734885" y="681920"/>
                  </a:lnTo>
                  <a:lnTo>
                    <a:pt x="806207" y="679992"/>
                  </a:lnTo>
                  <a:lnTo>
                    <a:pt x="842832" y="666497"/>
                  </a:lnTo>
                  <a:lnTo>
                    <a:pt x="856325" y="629870"/>
                  </a:lnTo>
                  <a:lnTo>
                    <a:pt x="858253" y="558542"/>
                  </a:lnTo>
                  <a:lnTo>
                    <a:pt x="858253" y="123380"/>
                  </a:lnTo>
                  <a:lnTo>
                    <a:pt x="856325" y="52051"/>
                  </a:lnTo>
                  <a:lnTo>
                    <a:pt x="842832" y="15422"/>
                  </a:lnTo>
                  <a:lnTo>
                    <a:pt x="806207" y="1927"/>
                  </a:lnTo>
                  <a:lnTo>
                    <a:pt x="73488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872803" y="8999092"/>
              <a:ext cx="858519" cy="681990"/>
            </a:xfrm>
            <a:custGeom>
              <a:avLst/>
              <a:gdLst/>
              <a:ahLst/>
              <a:cxnLst/>
              <a:rect l="l" t="t" r="r" b="b"/>
              <a:pathLst>
                <a:path w="858520" h="681990">
                  <a:moveTo>
                    <a:pt x="123380" y="0"/>
                  </a:moveTo>
                  <a:lnTo>
                    <a:pt x="52051" y="1927"/>
                  </a:lnTo>
                  <a:lnTo>
                    <a:pt x="15422" y="15422"/>
                  </a:lnTo>
                  <a:lnTo>
                    <a:pt x="1927" y="52051"/>
                  </a:lnTo>
                  <a:lnTo>
                    <a:pt x="0" y="123380"/>
                  </a:lnTo>
                  <a:lnTo>
                    <a:pt x="0" y="558542"/>
                  </a:lnTo>
                  <a:lnTo>
                    <a:pt x="1927" y="629870"/>
                  </a:lnTo>
                  <a:lnTo>
                    <a:pt x="15422" y="666497"/>
                  </a:lnTo>
                  <a:lnTo>
                    <a:pt x="52051" y="679992"/>
                  </a:lnTo>
                  <a:lnTo>
                    <a:pt x="123380" y="681920"/>
                  </a:lnTo>
                  <a:lnTo>
                    <a:pt x="734885" y="681920"/>
                  </a:lnTo>
                  <a:lnTo>
                    <a:pt x="806207" y="679992"/>
                  </a:lnTo>
                  <a:lnTo>
                    <a:pt x="842832" y="666497"/>
                  </a:lnTo>
                  <a:lnTo>
                    <a:pt x="856325" y="629870"/>
                  </a:lnTo>
                  <a:lnTo>
                    <a:pt x="858253" y="558542"/>
                  </a:lnTo>
                  <a:lnTo>
                    <a:pt x="858253" y="123380"/>
                  </a:lnTo>
                  <a:lnTo>
                    <a:pt x="856325" y="52051"/>
                  </a:lnTo>
                  <a:lnTo>
                    <a:pt x="842832" y="15422"/>
                  </a:lnTo>
                  <a:lnTo>
                    <a:pt x="806207" y="1927"/>
                  </a:lnTo>
                  <a:lnTo>
                    <a:pt x="734885" y="0"/>
                  </a:lnTo>
                  <a:lnTo>
                    <a:pt x="123380" y="0"/>
                  </a:lnTo>
                  <a:close/>
                </a:path>
              </a:pathLst>
            </a:custGeom>
            <a:ln w="10287">
              <a:solidFill>
                <a:srgbClr val="E730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123165" y="9130124"/>
              <a:ext cx="424815" cy="424815"/>
            </a:xfrm>
            <a:custGeom>
              <a:avLst/>
              <a:gdLst/>
              <a:ahLst/>
              <a:cxnLst/>
              <a:rect l="l" t="t" r="r" b="b"/>
              <a:pathLst>
                <a:path w="424814" h="424815">
                  <a:moveTo>
                    <a:pt x="325541" y="0"/>
                  </a:moveTo>
                  <a:lnTo>
                    <a:pt x="291182" y="17671"/>
                  </a:lnTo>
                  <a:lnTo>
                    <a:pt x="269143" y="48227"/>
                  </a:lnTo>
                  <a:lnTo>
                    <a:pt x="264623" y="86634"/>
                  </a:lnTo>
                  <a:lnTo>
                    <a:pt x="265855" y="94990"/>
                  </a:lnTo>
                  <a:lnTo>
                    <a:pt x="264166" y="99969"/>
                  </a:lnTo>
                  <a:lnTo>
                    <a:pt x="204004" y="159682"/>
                  </a:lnTo>
                  <a:lnTo>
                    <a:pt x="12350" y="351420"/>
                  </a:lnTo>
                  <a:lnTo>
                    <a:pt x="146" y="372074"/>
                  </a:lnTo>
                  <a:lnTo>
                    <a:pt x="0" y="393660"/>
                  </a:lnTo>
                  <a:lnTo>
                    <a:pt x="10779" y="412071"/>
                  </a:lnTo>
                  <a:lnTo>
                    <a:pt x="31349" y="423199"/>
                  </a:lnTo>
                  <a:lnTo>
                    <a:pt x="43273" y="424301"/>
                  </a:lnTo>
                  <a:lnTo>
                    <a:pt x="54089" y="421883"/>
                  </a:lnTo>
                  <a:lnTo>
                    <a:pt x="63971" y="416500"/>
                  </a:lnTo>
                  <a:lnTo>
                    <a:pt x="73094" y="408708"/>
                  </a:lnTo>
                  <a:lnTo>
                    <a:pt x="81776" y="400021"/>
                  </a:lnTo>
                  <a:lnTo>
                    <a:pt x="49142" y="400021"/>
                  </a:lnTo>
                  <a:lnTo>
                    <a:pt x="30092" y="398905"/>
                  </a:lnTo>
                  <a:lnTo>
                    <a:pt x="24403" y="392744"/>
                  </a:lnTo>
                  <a:lnTo>
                    <a:pt x="23171" y="383170"/>
                  </a:lnTo>
                  <a:lnTo>
                    <a:pt x="24041" y="376681"/>
                  </a:lnTo>
                  <a:lnTo>
                    <a:pt x="27736" y="370963"/>
                  </a:lnTo>
                  <a:lnTo>
                    <a:pt x="33336" y="366854"/>
                  </a:lnTo>
                  <a:lnTo>
                    <a:pt x="39922" y="365195"/>
                  </a:lnTo>
                  <a:lnTo>
                    <a:pt x="48850" y="365007"/>
                  </a:lnTo>
                  <a:lnTo>
                    <a:pt x="116778" y="365007"/>
                  </a:lnTo>
                  <a:lnTo>
                    <a:pt x="322078" y="159620"/>
                  </a:lnTo>
                  <a:lnTo>
                    <a:pt x="327501" y="157461"/>
                  </a:lnTo>
                  <a:lnTo>
                    <a:pt x="341537" y="157461"/>
                  </a:lnTo>
                  <a:lnTo>
                    <a:pt x="379603" y="151602"/>
                  </a:lnTo>
                  <a:lnTo>
                    <a:pt x="409778" y="127197"/>
                  </a:lnTo>
                  <a:lnTo>
                    <a:pt x="420865" y="101699"/>
                  </a:lnTo>
                  <a:lnTo>
                    <a:pt x="362635" y="101699"/>
                  </a:lnTo>
                  <a:lnTo>
                    <a:pt x="347086" y="98868"/>
                  </a:lnTo>
                  <a:lnTo>
                    <a:pt x="333279" y="89605"/>
                  </a:lnTo>
                  <a:lnTo>
                    <a:pt x="323905" y="75741"/>
                  </a:lnTo>
                  <a:lnTo>
                    <a:pt x="321090" y="60330"/>
                  </a:lnTo>
                  <a:lnTo>
                    <a:pt x="324853" y="44641"/>
                  </a:lnTo>
                  <a:lnTo>
                    <a:pt x="335210" y="29941"/>
                  </a:lnTo>
                  <a:lnTo>
                    <a:pt x="342543" y="22783"/>
                  </a:lnTo>
                  <a:lnTo>
                    <a:pt x="350235" y="15628"/>
                  </a:lnTo>
                  <a:lnTo>
                    <a:pt x="367023" y="248"/>
                  </a:lnTo>
                  <a:lnTo>
                    <a:pt x="325541" y="0"/>
                  </a:lnTo>
                  <a:close/>
                </a:path>
                <a:path w="424814" h="424815">
                  <a:moveTo>
                    <a:pt x="116778" y="365007"/>
                  </a:moveTo>
                  <a:lnTo>
                    <a:pt x="48850" y="365007"/>
                  </a:lnTo>
                  <a:lnTo>
                    <a:pt x="57702" y="373530"/>
                  </a:lnTo>
                  <a:lnTo>
                    <a:pt x="57727" y="391310"/>
                  </a:lnTo>
                  <a:lnTo>
                    <a:pt x="49142" y="400021"/>
                  </a:lnTo>
                  <a:lnTo>
                    <a:pt x="81776" y="400021"/>
                  </a:lnTo>
                  <a:lnTo>
                    <a:pt x="116778" y="365007"/>
                  </a:lnTo>
                  <a:close/>
                </a:path>
                <a:path w="424814" h="424815">
                  <a:moveTo>
                    <a:pt x="341537" y="157461"/>
                  </a:moveTo>
                  <a:lnTo>
                    <a:pt x="327501" y="157461"/>
                  </a:lnTo>
                  <a:lnTo>
                    <a:pt x="336175" y="158287"/>
                  </a:lnTo>
                  <a:lnTo>
                    <a:pt x="341537" y="157461"/>
                  </a:lnTo>
                  <a:close/>
                </a:path>
                <a:path w="424814" h="424815">
                  <a:moveTo>
                    <a:pt x="422687" y="55722"/>
                  </a:moveTo>
                  <a:lnTo>
                    <a:pt x="393020" y="87942"/>
                  </a:lnTo>
                  <a:lnTo>
                    <a:pt x="362635" y="101699"/>
                  </a:lnTo>
                  <a:lnTo>
                    <a:pt x="420865" y="101699"/>
                  </a:lnTo>
                  <a:lnTo>
                    <a:pt x="424779" y="92697"/>
                  </a:lnTo>
                  <a:lnTo>
                    <a:pt x="422687" y="55722"/>
                  </a:lnTo>
                  <a:close/>
                </a:path>
              </a:pathLst>
            </a:custGeom>
            <a:solidFill>
              <a:srgbClr val="EB1C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44609" y="9126407"/>
              <a:ext cx="253987" cy="21343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27539" y="9369005"/>
              <a:ext cx="186015" cy="185565"/>
            </a:xfrm>
            <a:prstGeom prst="rect">
              <a:avLst/>
            </a:prstGeom>
          </p:spPr>
        </p:pic>
      </p:grpSp>
      <p:grpSp>
        <p:nvGrpSpPr>
          <p:cNvPr id="28" name="object 28"/>
          <p:cNvGrpSpPr/>
          <p:nvPr/>
        </p:nvGrpSpPr>
        <p:grpSpPr>
          <a:xfrm>
            <a:off x="1200204" y="2048706"/>
            <a:ext cx="2540000" cy="2024380"/>
            <a:chOff x="1200204" y="2048706"/>
            <a:chExt cx="2540000" cy="2024380"/>
          </a:xfrm>
        </p:grpSpPr>
        <p:pic>
          <p:nvPicPr>
            <p:cNvPr id="29" name="object 2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09570" y="2058073"/>
              <a:ext cx="2520977" cy="2005368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209570" y="2058073"/>
              <a:ext cx="2521585" cy="2005964"/>
            </a:xfrm>
            <a:custGeom>
              <a:avLst/>
              <a:gdLst/>
              <a:ahLst/>
              <a:cxnLst/>
              <a:rect l="l" t="t" r="r" b="b"/>
              <a:pathLst>
                <a:path w="2521585" h="2005964">
                  <a:moveTo>
                    <a:pt x="224792" y="0"/>
                  </a:moveTo>
                  <a:lnTo>
                    <a:pt x="94834" y="3512"/>
                  </a:lnTo>
                  <a:lnTo>
                    <a:pt x="28099" y="28098"/>
                  </a:lnTo>
                  <a:lnTo>
                    <a:pt x="3512" y="94833"/>
                  </a:lnTo>
                  <a:lnTo>
                    <a:pt x="0" y="224790"/>
                  </a:lnTo>
                  <a:lnTo>
                    <a:pt x="0" y="1780578"/>
                  </a:lnTo>
                  <a:lnTo>
                    <a:pt x="3512" y="1910534"/>
                  </a:lnTo>
                  <a:lnTo>
                    <a:pt x="28099" y="1977269"/>
                  </a:lnTo>
                  <a:lnTo>
                    <a:pt x="94834" y="2001855"/>
                  </a:lnTo>
                  <a:lnTo>
                    <a:pt x="224792" y="2005368"/>
                  </a:lnTo>
                  <a:lnTo>
                    <a:pt x="2296187" y="2005368"/>
                  </a:lnTo>
                  <a:lnTo>
                    <a:pt x="2426144" y="2001855"/>
                  </a:lnTo>
                  <a:lnTo>
                    <a:pt x="2492879" y="1977269"/>
                  </a:lnTo>
                  <a:lnTo>
                    <a:pt x="2517465" y="1910534"/>
                  </a:lnTo>
                  <a:lnTo>
                    <a:pt x="2520977" y="1780578"/>
                  </a:lnTo>
                  <a:lnTo>
                    <a:pt x="2520977" y="224790"/>
                  </a:lnTo>
                  <a:lnTo>
                    <a:pt x="2517465" y="94833"/>
                  </a:lnTo>
                  <a:lnTo>
                    <a:pt x="2492879" y="28098"/>
                  </a:lnTo>
                  <a:lnTo>
                    <a:pt x="2426144" y="3512"/>
                  </a:lnTo>
                  <a:lnTo>
                    <a:pt x="2296187" y="0"/>
                  </a:lnTo>
                  <a:lnTo>
                    <a:pt x="224792" y="0"/>
                  </a:lnTo>
                  <a:close/>
                </a:path>
              </a:pathLst>
            </a:custGeom>
            <a:ln w="18732">
              <a:solidFill>
                <a:srgbClr val="EB1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/>
          <p:nvPr/>
        </p:nvSpPr>
        <p:spPr>
          <a:xfrm>
            <a:off x="3839807" y="2069998"/>
            <a:ext cx="2520315" cy="1980564"/>
          </a:xfrm>
          <a:custGeom>
            <a:avLst/>
            <a:gdLst/>
            <a:ahLst/>
            <a:cxnLst/>
            <a:rect l="l" t="t" r="r" b="b"/>
            <a:pathLst>
              <a:path w="2520315" h="1980564">
                <a:moveTo>
                  <a:pt x="2303995" y="0"/>
                </a:moveTo>
                <a:lnTo>
                  <a:pt x="216001" y="0"/>
                </a:lnTo>
                <a:lnTo>
                  <a:pt x="91125" y="3375"/>
                </a:lnTo>
                <a:lnTo>
                  <a:pt x="27000" y="27001"/>
                </a:lnTo>
                <a:lnTo>
                  <a:pt x="3375" y="91131"/>
                </a:lnTo>
                <a:lnTo>
                  <a:pt x="0" y="216014"/>
                </a:lnTo>
                <a:lnTo>
                  <a:pt x="0" y="1764004"/>
                </a:lnTo>
                <a:lnTo>
                  <a:pt x="3375" y="1888887"/>
                </a:lnTo>
                <a:lnTo>
                  <a:pt x="27000" y="1953017"/>
                </a:lnTo>
                <a:lnTo>
                  <a:pt x="91125" y="1976643"/>
                </a:lnTo>
                <a:lnTo>
                  <a:pt x="216001" y="1980018"/>
                </a:lnTo>
                <a:lnTo>
                  <a:pt x="2303995" y="1980018"/>
                </a:lnTo>
                <a:lnTo>
                  <a:pt x="2428871" y="1976643"/>
                </a:lnTo>
                <a:lnTo>
                  <a:pt x="2492997" y="1953017"/>
                </a:lnTo>
                <a:lnTo>
                  <a:pt x="2516622" y="1888887"/>
                </a:lnTo>
                <a:lnTo>
                  <a:pt x="2519997" y="1764004"/>
                </a:lnTo>
                <a:lnTo>
                  <a:pt x="2519997" y="216014"/>
                </a:lnTo>
                <a:lnTo>
                  <a:pt x="2516622" y="91131"/>
                </a:lnTo>
                <a:lnTo>
                  <a:pt x="2492997" y="27001"/>
                </a:lnTo>
                <a:lnTo>
                  <a:pt x="2428871" y="3375"/>
                </a:lnTo>
                <a:lnTo>
                  <a:pt x="2303995" y="0"/>
                </a:lnTo>
                <a:close/>
              </a:path>
            </a:pathLst>
          </a:custGeom>
          <a:solidFill>
            <a:srgbClr val="EB1C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200204" y="4295508"/>
            <a:ext cx="2520315" cy="1980564"/>
          </a:xfrm>
          <a:custGeom>
            <a:avLst/>
            <a:gdLst/>
            <a:ahLst/>
            <a:cxnLst/>
            <a:rect l="l" t="t" r="r" b="b"/>
            <a:pathLst>
              <a:path w="2520315" h="1980564">
                <a:moveTo>
                  <a:pt x="2303992" y="0"/>
                </a:moveTo>
                <a:lnTo>
                  <a:pt x="215997" y="0"/>
                </a:lnTo>
                <a:lnTo>
                  <a:pt x="91124" y="3375"/>
                </a:lnTo>
                <a:lnTo>
                  <a:pt x="26999" y="27000"/>
                </a:lnTo>
                <a:lnTo>
                  <a:pt x="3374" y="91125"/>
                </a:lnTo>
                <a:lnTo>
                  <a:pt x="0" y="216001"/>
                </a:lnTo>
                <a:lnTo>
                  <a:pt x="0" y="1764004"/>
                </a:lnTo>
                <a:lnTo>
                  <a:pt x="3374" y="1888880"/>
                </a:lnTo>
                <a:lnTo>
                  <a:pt x="26999" y="1953006"/>
                </a:lnTo>
                <a:lnTo>
                  <a:pt x="91124" y="1976631"/>
                </a:lnTo>
                <a:lnTo>
                  <a:pt x="215997" y="1980006"/>
                </a:lnTo>
                <a:lnTo>
                  <a:pt x="2303992" y="1980006"/>
                </a:lnTo>
                <a:lnTo>
                  <a:pt x="2428868" y="1976631"/>
                </a:lnTo>
                <a:lnTo>
                  <a:pt x="2492993" y="1953006"/>
                </a:lnTo>
                <a:lnTo>
                  <a:pt x="2516618" y="1888880"/>
                </a:lnTo>
                <a:lnTo>
                  <a:pt x="2519993" y="1764004"/>
                </a:lnTo>
                <a:lnTo>
                  <a:pt x="2519993" y="216001"/>
                </a:lnTo>
                <a:lnTo>
                  <a:pt x="2516618" y="91125"/>
                </a:lnTo>
                <a:lnTo>
                  <a:pt x="2492993" y="27000"/>
                </a:lnTo>
                <a:lnTo>
                  <a:pt x="2428868" y="3375"/>
                </a:lnTo>
                <a:lnTo>
                  <a:pt x="2303992" y="0"/>
                </a:lnTo>
                <a:close/>
              </a:path>
            </a:pathLst>
          </a:custGeom>
          <a:solidFill>
            <a:srgbClr val="EB1C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839807" y="6530149"/>
            <a:ext cx="2520315" cy="1980564"/>
          </a:xfrm>
          <a:custGeom>
            <a:avLst/>
            <a:gdLst/>
            <a:ahLst/>
            <a:cxnLst/>
            <a:rect l="l" t="t" r="r" b="b"/>
            <a:pathLst>
              <a:path w="2520315" h="1980565">
                <a:moveTo>
                  <a:pt x="2303995" y="0"/>
                </a:moveTo>
                <a:lnTo>
                  <a:pt x="216001" y="0"/>
                </a:lnTo>
                <a:lnTo>
                  <a:pt x="91125" y="3375"/>
                </a:lnTo>
                <a:lnTo>
                  <a:pt x="27000" y="27000"/>
                </a:lnTo>
                <a:lnTo>
                  <a:pt x="3375" y="91125"/>
                </a:lnTo>
                <a:lnTo>
                  <a:pt x="0" y="216001"/>
                </a:lnTo>
                <a:lnTo>
                  <a:pt x="0" y="1764004"/>
                </a:lnTo>
                <a:lnTo>
                  <a:pt x="3375" y="1888880"/>
                </a:lnTo>
                <a:lnTo>
                  <a:pt x="27000" y="1953006"/>
                </a:lnTo>
                <a:lnTo>
                  <a:pt x="91125" y="1976631"/>
                </a:lnTo>
                <a:lnTo>
                  <a:pt x="216001" y="1980006"/>
                </a:lnTo>
                <a:lnTo>
                  <a:pt x="2303995" y="1980006"/>
                </a:lnTo>
                <a:lnTo>
                  <a:pt x="2428871" y="1976631"/>
                </a:lnTo>
                <a:lnTo>
                  <a:pt x="2492997" y="1953006"/>
                </a:lnTo>
                <a:lnTo>
                  <a:pt x="2516622" y="1888880"/>
                </a:lnTo>
                <a:lnTo>
                  <a:pt x="2519997" y="1764004"/>
                </a:lnTo>
                <a:lnTo>
                  <a:pt x="2519997" y="216001"/>
                </a:lnTo>
                <a:lnTo>
                  <a:pt x="2516622" y="91125"/>
                </a:lnTo>
                <a:lnTo>
                  <a:pt x="2492997" y="27000"/>
                </a:lnTo>
                <a:lnTo>
                  <a:pt x="2428871" y="3375"/>
                </a:lnTo>
                <a:lnTo>
                  <a:pt x="2303995" y="0"/>
                </a:lnTo>
                <a:close/>
              </a:path>
            </a:pathLst>
          </a:custGeom>
          <a:solidFill>
            <a:srgbClr val="EB1C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4277309" y="2484691"/>
            <a:ext cx="1650174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230" marR="49530" algn="ctr">
              <a:lnSpc>
                <a:spcPct val="100000"/>
              </a:lnSpc>
              <a:spcBef>
                <a:spcPts val="100"/>
              </a:spcBef>
            </a:pPr>
            <a:r>
              <a:rPr sz="2000" b="1" spc="-95" dirty="0">
                <a:solidFill>
                  <a:srgbClr val="FFF000"/>
                </a:solidFill>
                <a:latin typeface="Trebuchet MS"/>
                <a:cs typeface="Trebuchet MS"/>
              </a:rPr>
              <a:t>EXPERIENCED  </a:t>
            </a:r>
            <a:r>
              <a:rPr sz="2000" b="1" spc="-114" dirty="0">
                <a:solidFill>
                  <a:srgbClr val="FFF000"/>
                </a:solidFill>
                <a:latin typeface="Trebuchet MS"/>
                <a:cs typeface="Trebuchet MS"/>
              </a:rPr>
              <a:t>CARPENTERS</a:t>
            </a:r>
            <a:endParaRPr sz="2000" dirty="0">
              <a:latin typeface="Trebuchet MS"/>
              <a:cs typeface="Trebuchet MS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3820090" y="4273454"/>
            <a:ext cx="2540000" cy="2024380"/>
            <a:chOff x="3820090" y="4273454"/>
            <a:chExt cx="2540000" cy="2024380"/>
          </a:xfrm>
        </p:grpSpPr>
        <p:pic>
          <p:nvPicPr>
            <p:cNvPr id="36" name="object 3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29443" y="4282820"/>
              <a:ext cx="2520988" cy="2005368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3829456" y="4282820"/>
              <a:ext cx="2521585" cy="2005964"/>
            </a:xfrm>
            <a:custGeom>
              <a:avLst/>
              <a:gdLst/>
              <a:ahLst/>
              <a:cxnLst/>
              <a:rect l="l" t="t" r="r" b="b"/>
              <a:pathLst>
                <a:path w="2521585" h="2005964">
                  <a:moveTo>
                    <a:pt x="224790" y="0"/>
                  </a:moveTo>
                  <a:lnTo>
                    <a:pt x="94833" y="3512"/>
                  </a:lnTo>
                  <a:lnTo>
                    <a:pt x="28098" y="28098"/>
                  </a:lnTo>
                  <a:lnTo>
                    <a:pt x="3512" y="94833"/>
                  </a:lnTo>
                  <a:lnTo>
                    <a:pt x="0" y="224790"/>
                  </a:lnTo>
                  <a:lnTo>
                    <a:pt x="0" y="1780578"/>
                  </a:lnTo>
                  <a:lnTo>
                    <a:pt x="3512" y="1910534"/>
                  </a:lnTo>
                  <a:lnTo>
                    <a:pt x="28098" y="1977269"/>
                  </a:lnTo>
                  <a:lnTo>
                    <a:pt x="94833" y="2001855"/>
                  </a:lnTo>
                  <a:lnTo>
                    <a:pt x="224790" y="2005368"/>
                  </a:lnTo>
                  <a:lnTo>
                    <a:pt x="2296185" y="2005368"/>
                  </a:lnTo>
                  <a:lnTo>
                    <a:pt x="2426142" y="2001855"/>
                  </a:lnTo>
                  <a:lnTo>
                    <a:pt x="2492876" y="1977269"/>
                  </a:lnTo>
                  <a:lnTo>
                    <a:pt x="2517463" y="1910534"/>
                  </a:lnTo>
                  <a:lnTo>
                    <a:pt x="2520975" y="1780578"/>
                  </a:lnTo>
                  <a:lnTo>
                    <a:pt x="2520975" y="224790"/>
                  </a:lnTo>
                  <a:lnTo>
                    <a:pt x="2517463" y="94833"/>
                  </a:lnTo>
                  <a:lnTo>
                    <a:pt x="2492876" y="28098"/>
                  </a:lnTo>
                  <a:lnTo>
                    <a:pt x="2426142" y="3512"/>
                  </a:lnTo>
                  <a:lnTo>
                    <a:pt x="2296185" y="0"/>
                  </a:lnTo>
                  <a:lnTo>
                    <a:pt x="224790" y="0"/>
                  </a:lnTo>
                  <a:close/>
                </a:path>
              </a:pathLst>
            </a:custGeom>
            <a:ln w="18732">
              <a:solidFill>
                <a:srgbClr val="EB1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1497323" y="4587910"/>
            <a:ext cx="1926075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2000" b="1" spc="-105" dirty="0">
                <a:solidFill>
                  <a:srgbClr val="FFF000"/>
                </a:solidFill>
                <a:latin typeface="Trebuchet MS"/>
                <a:cs typeface="Trebuchet MS"/>
              </a:rPr>
              <a:t>EXPERIENCED </a:t>
            </a:r>
            <a:r>
              <a:rPr sz="2000" b="1" spc="-100" dirty="0">
                <a:solidFill>
                  <a:srgbClr val="FFF000"/>
                </a:solidFill>
                <a:latin typeface="Trebuchet MS"/>
                <a:cs typeface="Trebuchet MS"/>
              </a:rPr>
              <a:t> </a:t>
            </a:r>
            <a:r>
              <a:rPr sz="2000" b="1" spc="-90" dirty="0">
                <a:solidFill>
                  <a:srgbClr val="FFF000"/>
                </a:solidFill>
                <a:latin typeface="Trebuchet MS"/>
                <a:cs typeface="Trebuchet MS"/>
              </a:rPr>
              <a:t>DOO</a:t>
            </a:r>
            <a:r>
              <a:rPr sz="2000" b="1" spc="-114" dirty="0">
                <a:solidFill>
                  <a:srgbClr val="FFF000"/>
                </a:solidFill>
                <a:latin typeface="Trebuchet MS"/>
                <a:cs typeface="Trebuchet MS"/>
              </a:rPr>
              <a:t>R</a:t>
            </a:r>
            <a:r>
              <a:rPr sz="2000" b="1" spc="-180" dirty="0">
                <a:solidFill>
                  <a:srgbClr val="FFF000"/>
                </a:solidFill>
                <a:latin typeface="Trebuchet MS"/>
                <a:cs typeface="Trebuchet MS"/>
              </a:rPr>
              <a:t> </a:t>
            </a:r>
            <a:r>
              <a:rPr sz="2000" b="1" spc="-114" dirty="0">
                <a:solidFill>
                  <a:srgbClr val="FFF000"/>
                </a:solidFill>
                <a:latin typeface="Trebuchet MS"/>
                <a:cs typeface="Trebuchet MS"/>
              </a:rPr>
              <a:t>SHU</a:t>
            </a:r>
            <a:r>
              <a:rPr sz="2000" b="1" spc="-65" dirty="0">
                <a:solidFill>
                  <a:srgbClr val="FFF000"/>
                </a:solidFill>
                <a:latin typeface="Trebuchet MS"/>
                <a:cs typeface="Trebuchet MS"/>
              </a:rPr>
              <a:t>T</a:t>
            </a:r>
            <a:r>
              <a:rPr sz="2000" b="1" spc="-125" dirty="0">
                <a:solidFill>
                  <a:srgbClr val="FFF000"/>
                </a:solidFill>
                <a:latin typeface="Trebuchet MS"/>
                <a:cs typeface="Trebuchet MS"/>
              </a:rPr>
              <a:t>TER  </a:t>
            </a:r>
            <a:r>
              <a:rPr sz="2000" b="1" spc="-45" dirty="0">
                <a:solidFill>
                  <a:srgbClr val="FFF000"/>
                </a:solidFill>
                <a:latin typeface="Trebuchet MS"/>
                <a:cs typeface="Trebuchet MS"/>
              </a:rPr>
              <a:t>AN</a:t>
            </a:r>
            <a:r>
              <a:rPr sz="2000" b="1" spc="-85" dirty="0">
                <a:solidFill>
                  <a:srgbClr val="FFF000"/>
                </a:solidFill>
                <a:latin typeface="Trebuchet MS"/>
                <a:cs typeface="Trebuchet MS"/>
              </a:rPr>
              <a:t>D</a:t>
            </a:r>
            <a:r>
              <a:rPr sz="2000" b="1" spc="-180" dirty="0">
                <a:solidFill>
                  <a:srgbClr val="FFF000"/>
                </a:solidFill>
                <a:latin typeface="Trebuchet MS"/>
                <a:cs typeface="Trebuchet MS"/>
              </a:rPr>
              <a:t> </a:t>
            </a:r>
            <a:r>
              <a:rPr sz="2000" b="1" spc="-155" dirty="0">
                <a:solidFill>
                  <a:srgbClr val="FFF000"/>
                </a:solidFill>
                <a:latin typeface="Trebuchet MS"/>
                <a:cs typeface="Trebuchet MS"/>
              </a:rPr>
              <a:t>FR</a:t>
            </a:r>
            <a:r>
              <a:rPr sz="2000" b="1" spc="-30" dirty="0">
                <a:solidFill>
                  <a:srgbClr val="FFF000"/>
                </a:solidFill>
                <a:latin typeface="Trebuchet MS"/>
                <a:cs typeface="Trebuchet MS"/>
              </a:rPr>
              <a:t>AME  </a:t>
            </a:r>
            <a:r>
              <a:rPr sz="2000" b="1" spc="-114" dirty="0">
                <a:solidFill>
                  <a:srgbClr val="FFF000"/>
                </a:solidFill>
                <a:latin typeface="Trebuchet MS"/>
                <a:cs typeface="Trebuchet MS"/>
              </a:rPr>
              <a:t>INSTALLERS</a:t>
            </a:r>
            <a:endParaRPr sz="2000" dirty="0">
              <a:latin typeface="Trebuchet MS"/>
              <a:cs typeface="Trebuchet MS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1200204" y="6508095"/>
            <a:ext cx="2540000" cy="2024380"/>
            <a:chOff x="1200204" y="6508095"/>
            <a:chExt cx="2540000" cy="2024380"/>
          </a:xfrm>
        </p:grpSpPr>
        <p:pic>
          <p:nvPicPr>
            <p:cNvPr id="40" name="object 4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09570" y="6517462"/>
              <a:ext cx="2520977" cy="2005380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1209570" y="6517462"/>
              <a:ext cx="2521585" cy="2005964"/>
            </a:xfrm>
            <a:custGeom>
              <a:avLst/>
              <a:gdLst/>
              <a:ahLst/>
              <a:cxnLst/>
              <a:rect l="l" t="t" r="r" b="b"/>
              <a:pathLst>
                <a:path w="2521585" h="2005965">
                  <a:moveTo>
                    <a:pt x="224792" y="0"/>
                  </a:moveTo>
                  <a:lnTo>
                    <a:pt x="94834" y="3512"/>
                  </a:lnTo>
                  <a:lnTo>
                    <a:pt x="28099" y="28098"/>
                  </a:lnTo>
                  <a:lnTo>
                    <a:pt x="3512" y="94833"/>
                  </a:lnTo>
                  <a:lnTo>
                    <a:pt x="0" y="224790"/>
                  </a:lnTo>
                  <a:lnTo>
                    <a:pt x="0" y="1780578"/>
                  </a:lnTo>
                  <a:lnTo>
                    <a:pt x="3512" y="1910534"/>
                  </a:lnTo>
                  <a:lnTo>
                    <a:pt x="28099" y="1977269"/>
                  </a:lnTo>
                  <a:lnTo>
                    <a:pt x="94834" y="2001855"/>
                  </a:lnTo>
                  <a:lnTo>
                    <a:pt x="224792" y="2005368"/>
                  </a:lnTo>
                  <a:lnTo>
                    <a:pt x="2296187" y="2005368"/>
                  </a:lnTo>
                  <a:lnTo>
                    <a:pt x="2426144" y="2001855"/>
                  </a:lnTo>
                  <a:lnTo>
                    <a:pt x="2492879" y="1977269"/>
                  </a:lnTo>
                  <a:lnTo>
                    <a:pt x="2517465" y="1910534"/>
                  </a:lnTo>
                  <a:lnTo>
                    <a:pt x="2520977" y="1780578"/>
                  </a:lnTo>
                  <a:lnTo>
                    <a:pt x="2520977" y="224790"/>
                  </a:lnTo>
                  <a:lnTo>
                    <a:pt x="2517465" y="94833"/>
                  </a:lnTo>
                  <a:lnTo>
                    <a:pt x="2492879" y="28098"/>
                  </a:lnTo>
                  <a:lnTo>
                    <a:pt x="2426144" y="3512"/>
                  </a:lnTo>
                  <a:lnTo>
                    <a:pt x="2296187" y="0"/>
                  </a:lnTo>
                  <a:lnTo>
                    <a:pt x="224792" y="0"/>
                  </a:lnTo>
                  <a:close/>
                </a:path>
              </a:pathLst>
            </a:custGeom>
            <a:ln w="18732">
              <a:solidFill>
                <a:srgbClr val="EB1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4254866" y="7007472"/>
            <a:ext cx="1564132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295" marR="5080" indent="-62230" algn="just">
              <a:lnSpc>
                <a:spcPct val="100000"/>
              </a:lnSpc>
              <a:spcBef>
                <a:spcPts val="100"/>
              </a:spcBef>
            </a:pPr>
            <a:r>
              <a:rPr sz="2000" b="1" spc="-95" dirty="0">
                <a:solidFill>
                  <a:srgbClr val="FFF000"/>
                </a:solidFill>
                <a:latin typeface="Trebuchet MS"/>
                <a:cs typeface="Trebuchet MS"/>
              </a:rPr>
              <a:t>EXPERIENCED  </a:t>
            </a:r>
            <a:r>
              <a:rPr sz="2000" b="1" spc="-65" dirty="0">
                <a:solidFill>
                  <a:srgbClr val="FFF000"/>
                </a:solidFill>
                <a:latin typeface="Trebuchet MS"/>
                <a:cs typeface="Trebuchet MS"/>
              </a:rPr>
              <a:t>IRO</a:t>
            </a:r>
            <a:r>
              <a:rPr sz="2000" b="1" spc="-135" dirty="0">
                <a:solidFill>
                  <a:srgbClr val="FFF000"/>
                </a:solidFill>
                <a:latin typeface="Trebuchet MS"/>
                <a:cs typeface="Trebuchet MS"/>
              </a:rPr>
              <a:t>N</a:t>
            </a:r>
            <a:r>
              <a:rPr sz="2000" b="1" spc="-180" dirty="0">
                <a:solidFill>
                  <a:srgbClr val="FFF000"/>
                </a:solidFill>
                <a:latin typeface="Trebuchet MS"/>
                <a:cs typeface="Trebuchet MS"/>
              </a:rPr>
              <a:t> </a:t>
            </a:r>
            <a:r>
              <a:rPr sz="2000" b="1" spc="-155" dirty="0">
                <a:solidFill>
                  <a:srgbClr val="FFF000"/>
                </a:solidFill>
                <a:latin typeface="Trebuchet MS"/>
                <a:cs typeface="Trebuchet MS"/>
              </a:rPr>
              <a:t>FR</a:t>
            </a:r>
            <a:r>
              <a:rPr sz="2000" b="1" spc="-30" dirty="0">
                <a:solidFill>
                  <a:srgbClr val="FFF000"/>
                </a:solidFill>
                <a:latin typeface="Trebuchet MS"/>
                <a:cs typeface="Trebuchet MS"/>
              </a:rPr>
              <a:t>AME  </a:t>
            </a:r>
            <a:r>
              <a:rPr sz="2000" b="1" spc="-114" dirty="0">
                <a:solidFill>
                  <a:srgbClr val="FFF000"/>
                </a:solidFill>
                <a:latin typeface="Trebuchet MS"/>
                <a:cs typeface="Trebuchet MS"/>
              </a:rPr>
              <a:t>INSTALLERS</a:t>
            </a:r>
            <a:endParaRPr sz="2000" dirty="0">
              <a:latin typeface="Trebuchet MS"/>
              <a:cs typeface="Trebuchet M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613269" y="623530"/>
            <a:ext cx="231838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35" dirty="0">
                <a:solidFill>
                  <a:srgbClr val="FFFFFF"/>
                </a:solidFill>
                <a:latin typeface="Trebuchet MS"/>
                <a:cs typeface="Trebuchet MS"/>
              </a:rPr>
              <a:t>INS</a:t>
            </a:r>
            <a:r>
              <a:rPr sz="2000" b="1" spc="-35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000" b="1" spc="-135" dirty="0">
                <a:solidFill>
                  <a:srgbClr val="FFFFFF"/>
                </a:solidFill>
                <a:latin typeface="Trebuchet MS"/>
                <a:cs typeface="Trebuchet MS"/>
              </a:rPr>
              <a:t>AL</a:t>
            </a:r>
            <a:r>
              <a:rPr sz="2000" b="1" spc="-114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2000" b="1" spc="-22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000" b="1" spc="-90" dirty="0">
                <a:solidFill>
                  <a:srgbClr val="FFFFFF"/>
                </a:solidFill>
                <a:latin typeface="Trebuchet MS"/>
                <a:cs typeface="Trebuchet MS"/>
              </a:rPr>
              <a:t>TIO</a:t>
            </a:r>
            <a:r>
              <a:rPr sz="2000" b="1" spc="-16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2000" b="1" spc="-2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-80" dirty="0">
                <a:solidFill>
                  <a:srgbClr val="FFFFFF"/>
                </a:solidFill>
                <a:latin typeface="Trebuchet MS"/>
                <a:cs typeface="Trebuchet MS"/>
              </a:rPr>
              <a:t>TEAMS</a:t>
            </a:r>
            <a:endParaRPr sz="2000" dirty="0">
              <a:latin typeface="Trebuchet MS"/>
              <a:cs typeface="Trebuchet MS"/>
            </a:endParaRPr>
          </a:p>
        </p:txBody>
      </p:sp>
      <p:pic>
        <p:nvPicPr>
          <p:cNvPr id="1026" name="Picture 2" descr="Certified PNG, Transparent Certification Label Stamp - Free Transparent PNG  Logos">
            <a:extLst>
              <a:ext uri="{FF2B5EF4-FFF2-40B4-BE49-F238E27FC236}">
                <a16:creationId xmlns:a16="http://schemas.microsoft.com/office/drawing/2014/main" id="{6F571C41-0146-4484-8F50-ABB3026335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5" t="9766" r="15354" b="11610"/>
          <a:stretch/>
        </p:blipFill>
        <p:spPr bwMode="auto">
          <a:xfrm>
            <a:off x="5185905" y="9055080"/>
            <a:ext cx="562162" cy="478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0DE5847D-BBFF-4312-AA87-41541EF296EE}"/>
              </a:ext>
            </a:extLst>
          </p:cNvPr>
          <p:cNvGrpSpPr/>
          <p:nvPr/>
        </p:nvGrpSpPr>
        <p:grpSpPr>
          <a:xfrm>
            <a:off x="5607050" y="-73577"/>
            <a:ext cx="1958696" cy="1686477"/>
            <a:chOff x="9871622" y="2581853"/>
            <a:chExt cx="1958696" cy="1686477"/>
          </a:xfrm>
        </p:grpSpPr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522D43E1-5BA2-4ECF-84F9-BE8E529CBF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4161" b="51473" l="37360" r="66501">
                          <a14:foregroundMark x1="50098" y1="35747" x2="50098" y2="35747"/>
                          <a14:foregroundMark x1="55469" y1="21267" x2="55469" y2="21267"/>
                          <a14:foregroundMark x1="43945" y1="26395" x2="43945" y2="26395"/>
                          <a14:foregroundMark x1="48242" y1="44042" x2="48242" y2="44042"/>
                          <a14:foregroundMark x1="52930" y1="45701" x2="52930" y2="45701"/>
                        </a14:backgroundRemoval>
                      </a14:imgEffect>
                      <a14:imgEffect>
                        <a14:sharpenSoften amount="100000"/>
                      </a14:imgEffect>
                      <a14:imgEffect>
                        <a14:colorTemperature colorTemp="5490"/>
                      </a14:imgEffect>
                      <a14:imgEffect>
                        <a14:saturation sat="0"/>
                      </a14:imgEffect>
                      <a14:imgEffect>
                        <a14:brightnessContrast bright="43000" contras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17" t="9497" r="29856" b="43863"/>
            <a:stretch/>
          </p:blipFill>
          <p:spPr>
            <a:xfrm>
              <a:off x="10346504" y="2581853"/>
              <a:ext cx="1201350" cy="1072153"/>
            </a:xfrm>
            <a:prstGeom prst="rect">
              <a:avLst/>
            </a:prstGeom>
          </p:spPr>
        </p:pic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CCF08BC1-CE19-4128-8001-1D92DA8010F7}"/>
                </a:ext>
              </a:extLst>
            </p:cNvPr>
            <p:cNvSpPr/>
            <p:nvPr/>
          </p:nvSpPr>
          <p:spPr>
            <a:xfrm>
              <a:off x="9871622" y="3506330"/>
              <a:ext cx="1958696" cy="762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Copperplate Gothic Bold" panose="020E0705020206020404" pitchFamily="34" charset="0"/>
                </a:rPr>
                <a:t>KROSS INNOVATIONS</a:t>
              </a:r>
              <a:endParaRPr lang="en-IN" b="1" dirty="0">
                <a:solidFill>
                  <a:schemeClr val="bg1"/>
                </a:solidFill>
                <a:latin typeface="Copperplate Gothic Bold" panose="020E0705020206020404" pitchFamily="34" charset="0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7560309" cy="10692130"/>
            <a:chOff x="0" y="0"/>
            <a:chExt cx="7560309" cy="10692130"/>
          </a:xfrm>
        </p:grpSpPr>
        <p:sp>
          <p:nvSpPr>
            <p:cNvPr id="3" name="object 3"/>
            <p:cNvSpPr/>
            <p:nvPr/>
          </p:nvSpPr>
          <p:spPr>
            <a:xfrm>
              <a:off x="3517290" y="9961108"/>
              <a:ext cx="525780" cy="548005"/>
            </a:xfrm>
            <a:custGeom>
              <a:avLst/>
              <a:gdLst/>
              <a:ahLst/>
              <a:cxnLst/>
              <a:rect l="l" t="t" r="r" b="b"/>
              <a:pathLst>
                <a:path w="525779" h="548004">
                  <a:moveTo>
                    <a:pt x="263613" y="0"/>
                  </a:moveTo>
                  <a:lnTo>
                    <a:pt x="260807" y="367"/>
                  </a:lnTo>
                  <a:lnTo>
                    <a:pt x="258559" y="1066"/>
                  </a:lnTo>
                  <a:lnTo>
                    <a:pt x="214642" y="13895"/>
                  </a:lnTo>
                  <a:lnTo>
                    <a:pt x="170302" y="24788"/>
                  </a:lnTo>
                  <a:lnTo>
                    <a:pt x="125469" y="33336"/>
                  </a:lnTo>
                  <a:lnTo>
                    <a:pt x="80073" y="39127"/>
                  </a:lnTo>
                  <a:lnTo>
                    <a:pt x="0" y="43205"/>
                  </a:lnTo>
                  <a:lnTo>
                    <a:pt x="76" y="56073"/>
                  </a:lnTo>
                  <a:lnTo>
                    <a:pt x="2655" y="122040"/>
                  </a:lnTo>
                  <a:lnTo>
                    <a:pt x="12268" y="193536"/>
                  </a:lnTo>
                  <a:lnTo>
                    <a:pt x="23629" y="244705"/>
                  </a:lnTo>
                  <a:lnTo>
                    <a:pt x="39257" y="294267"/>
                  </a:lnTo>
                  <a:lnTo>
                    <a:pt x="59840" y="341948"/>
                  </a:lnTo>
                  <a:lnTo>
                    <a:pt x="86067" y="387474"/>
                  </a:lnTo>
                  <a:lnTo>
                    <a:pt x="113963" y="425851"/>
                  </a:lnTo>
                  <a:lnTo>
                    <a:pt x="144920" y="460916"/>
                  </a:lnTo>
                  <a:lnTo>
                    <a:pt x="179031" y="492568"/>
                  </a:lnTo>
                  <a:lnTo>
                    <a:pt x="216389" y="520704"/>
                  </a:lnTo>
                  <a:lnTo>
                    <a:pt x="257086" y="545222"/>
                  </a:lnTo>
                  <a:lnTo>
                    <a:pt x="263461" y="547989"/>
                  </a:lnTo>
                  <a:lnTo>
                    <a:pt x="267563" y="545553"/>
                  </a:lnTo>
                  <a:lnTo>
                    <a:pt x="311173" y="516950"/>
                  </a:lnTo>
                  <a:lnTo>
                    <a:pt x="351292" y="485139"/>
                  </a:lnTo>
                  <a:lnTo>
                    <a:pt x="387686" y="449922"/>
                  </a:lnTo>
                  <a:lnTo>
                    <a:pt x="420117" y="411105"/>
                  </a:lnTo>
                  <a:lnTo>
                    <a:pt x="447644" y="369554"/>
                  </a:lnTo>
                  <a:lnTo>
                    <a:pt x="410730" y="369554"/>
                  </a:lnTo>
                  <a:lnTo>
                    <a:pt x="407581" y="364321"/>
                  </a:lnTo>
                  <a:lnTo>
                    <a:pt x="379437" y="364321"/>
                  </a:lnTo>
                  <a:lnTo>
                    <a:pt x="374738" y="364197"/>
                  </a:lnTo>
                  <a:lnTo>
                    <a:pt x="374033" y="363701"/>
                  </a:lnTo>
                  <a:lnTo>
                    <a:pt x="133908" y="363701"/>
                  </a:lnTo>
                  <a:lnTo>
                    <a:pt x="122326" y="357237"/>
                  </a:lnTo>
                  <a:lnTo>
                    <a:pt x="120965" y="355699"/>
                  </a:lnTo>
                  <a:lnTo>
                    <a:pt x="106197" y="355699"/>
                  </a:lnTo>
                  <a:lnTo>
                    <a:pt x="83565" y="312104"/>
                  </a:lnTo>
                  <a:lnTo>
                    <a:pt x="66396" y="267293"/>
                  </a:lnTo>
                  <a:lnTo>
                    <a:pt x="54108" y="221374"/>
                  </a:lnTo>
                  <a:lnTo>
                    <a:pt x="46116" y="174453"/>
                  </a:lnTo>
                  <a:lnTo>
                    <a:pt x="41838" y="126640"/>
                  </a:lnTo>
                  <a:lnTo>
                    <a:pt x="40690" y="78040"/>
                  </a:lnTo>
                  <a:lnTo>
                    <a:pt x="46913" y="78040"/>
                  </a:lnTo>
                  <a:lnTo>
                    <a:pt x="58300" y="77990"/>
                  </a:lnTo>
                  <a:lnTo>
                    <a:pt x="101255" y="76389"/>
                  </a:lnTo>
                  <a:lnTo>
                    <a:pt x="144965" y="70955"/>
                  </a:lnTo>
                  <a:lnTo>
                    <a:pt x="188211" y="62470"/>
                  </a:lnTo>
                  <a:lnTo>
                    <a:pt x="231101" y="51663"/>
                  </a:lnTo>
                  <a:lnTo>
                    <a:pt x="251984" y="45181"/>
                  </a:lnTo>
                  <a:lnTo>
                    <a:pt x="258965" y="43075"/>
                  </a:lnTo>
                  <a:lnTo>
                    <a:pt x="261264" y="42430"/>
                  </a:lnTo>
                  <a:lnTo>
                    <a:pt x="525374" y="42430"/>
                  </a:lnTo>
                  <a:lnTo>
                    <a:pt x="524078" y="41706"/>
                  </a:lnTo>
                  <a:lnTo>
                    <a:pt x="523633" y="41310"/>
                  </a:lnTo>
                  <a:lnTo>
                    <a:pt x="519991" y="41259"/>
                  </a:lnTo>
                  <a:lnTo>
                    <a:pt x="511670" y="41259"/>
                  </a:lnTo>
                  <a:lnTo>
                    <a:pt x="461378" y="39927"/>
                  </a:lnTo>
                  <a:lnTo>
                    <a:pt x="411665" y="35067"/>
                  </a:lnTo>
                  <a:lnTo>
                    <a:pt x="362506" y="26819"/>
                  </a:lnTo>
                  <a:lnTo>
                    <a:pt x="313875" y="15324"/>
                  </a:lnTo>
                  <a:lnTo>
                    <a:pt x="265747" y="723"/>
                  </a:lnTo>
                  <a:lnTo>
                    <a:pt x="263613" y="0"/>
                  </a:lnTo>
                  <a:close/>
                </a:path>
                <a:path w="525779" h="548004">
                  <a:moveTo>
                    <a:pt x="524886" y="77048"/>
                  </a:moveTo>
                  <a:lnTo>
                    <a:pt x="483031" y="77048"/>
                  </a:lnTo>
                  <a:lnTo>
                    <a:pt x="484797" y="78586"/>
                  </a:lnTo>
                  <a:lnTo>
                    <a:pt x="484708" y="85958"/>
                  </a:lnTo>
                  <a:lnTo>
                    <a:pt x="482837" y="134867"/>
                  </a:lnTo>
                  <a:lnTo>
                    <a:pt x="477051" y="184822"/>
                  </a:lnTo>
                  <a:lnTo>
                    <a:pt x="467050" y="233955"/>
                  </a:lnTo>
                  <a:lnTo>
                    <a:pt x="452490" y="282117"/>
                  </a:lnTo>
                  <a:lnTo>
                    <a:pt x="433019" y="329232"/>
                  </a:lnTo>
                  <a:lnTo>
                    <a:pt x="416743" y="358980"/>
                  </a:lnTo>
                  <a:lnTo>
                    <a:pt x="410730" y="369554"/>
                  </a:lnTo>
                  <a:lnTo>
                    <a:pt x="447644" y="369554"/>
                  </a:lnTo>
                  <a:lnTo>
                    <a:pt x="448350" y="368489"/>
                  </a:lnTo>
                  <a:lnTo>
                    <a:pt x="472147" y="321880"/>
                  </a:lnTo>
                  <a:lnTo>
                    <a:pt x="490972" y="273320"/>
                  </a:lnTo>
                  <a:lnTo>
                    <a:pt x="505297" y="223723"/>
                  </a:lnTo>
                  <a:lnTo>
                    <a:pt x="515515" y="173290"/>
                  </a:lnTo>
                  <a:lnTo>
                    <a:pt x="522059" y="121970"/>
                  </a:lnTo>
                  <a:lnTo>
                    <a:pt x="524886" y="77048"/>
                  </a:lnTo>
                  <a:close/>
                </a:path>
                <a:path w="525779" h="548004">
                  <a:moveTo>
                    <a:pt x="393560" y="326033"/>
                  </a:moveTo>
                  <a:lnTo>
                    <a:pt x="387616" y="331355"/>
                  </a:lnTo>
                  <a:lnTo>
                    <a:pt x="384834" y="337120"/>
                  </a:lnTo>
                  <a:lnTo>
                    <a:pt x="384768" y="350137"/>
                  </a:lnTo>
                  <a:lnTo>
                    <a:pt x="385051" y="354048"/>
                  </a:lnTo>
                  <a:lnTo>
                    <a:pt x="382930" y="360690"/>
                  </a:lnTo>
                  <a:lnTo>
                    <a:pt x="379437" y="364321"/>
                  </a:lnTo>
                  <a:lnTo>
                    <a:pt x="407581" y="364321"/>
                  </a:lnTo>
                  <a:lnTo>
                    <a:pt x="404259" y="358800"/>
                  </a:lnTo>
                  <a:lnTo>
                    <a:pt x="397254" y="348984"/>
                  </a:lnTo>
                  <a:lnTo>
                    <a:pt x="392694" y="338573"/>
                  </a:lnTo>
                  <a:lnTo>
                    <a:pt x="393560" y="326033"/>
                  </a:lnTo>
                  <a:close/>
                </a:path>
                <a:path w="525779" h="548004">
                  <a:moveTo>
                    <a:pt x="134734" y="277619"/>
                  </a:moveTo>
                  <a:lnTo>
                    <a:pt x="133406" y="282559"/>
                  </a:lnTo>
                  <a:lnTo>
                    <a:pt x="131927" y="286564"/>
                  </a:lnTo>
                  <a:lnTo>
                    <a:pt x="131369" y="290512"/>
                  </a:lnTo>
                  <a:lnTo>
                    <a:pt x="131302" y="291183"/>
                  </a:lnTo>
                  <a:lnTo>
                    <a:pt x="130512" y="302241"/>
                  </a:lnTo>
                  <a:lnTo>
                    <a:pt x="131652" y="313238"/>
                  </a:lnTo>
                  <a:lnTo>
                    <a:pt x="135200" y="323667"/>
                  </a:lnTo>
                  <a:lnTo>
                    <a:pt x="141605" y="333410"/>
                  </a:lnTo>
                  <a:lnTo>
                    <a:pt x="143103" y="335151"/>
                  </a:lnTo>
                  <a:lnTo>
                    <a:pt x="144373" y="337120"/>
                  </a:lnTo>
                  <a:lnTo>
                    <a:pt x="148678" y="344523"/>
                  </a:lnTo>
                  <a:lnTo>
                    <a:pt x="151650" y="350137"/>
                  </a:lnTo>
                  <a:lnTo>
                    <a:pt x="143510" y="361260"/>
                  </a:lnTo>
                  <a:lnTo>
                    <a:pt x="133908" y="363701"/>
                  </a:lnTo>
                  <a:lnTo>
                    <a:pt x="374033" y="363701"/>
                  </a:lnTo>
                  <a:lnTo>
                    <a:pt x="371652" y="362024"/>
                  </a:lnTo>
                  <a:lnTo>
                    <a:pt x="369887" y="359688"/>
                  </a:lnTo>
                  <a:lnTo>
                    <a:pt x="369814" y="355699"/>
                  </a:lnTo>
                  <a:lnTo>
                    <a:pt x="369366" y="352182"/>
                  </a:lnTo>
                  <a:lnTo>
                    <a:pt x="368325" y="348258"/>
                  </a:lnTo>
                  <a:lnTo>
                    <a:pt x="369163" y="345668"/>
                  </a:lnTo>
                  <a:lnTo>
                    <a:pt x="370484" y="343138"/>
                  </a:lnTo>
                  <a:lnTo>
                    <a:pt x="371995" y="340737"/>
                  </a:lnTo>
                  <a:lnTo>
                    <a:pt x="377307" y="330541"/>
                  </a:lnTo>
                  <a:lnTo>
                    <a:pt x="380731" y="319898"/>
                  </a:lnTo>
                  <a:lnTo>
                    <a:pt x="382420" y="308844"/>
                  </a:lnTo>
                  <a:lnTo>
                    <a:pt x="382524" y="297418"/>
                  </a:lnTo>
                  <a:lnTo>
                    <a:pt x="381594" y="292630"/>
                  </a:lnTo>
                  <a:lnTo>
                    <a:pt x="358660" y="292630"/>
                  </a:lnTo>
                  <a:lnTo>
                    <a:pt x="345592" y="292393"/>
                  </a:lnTo>
                  <a:lnTo>
                    <a:pt x="345047" y="291183"/>
                  </a:lnTo>
                  <a:lnTo>
                    <a:pt x="146888" y="291183"/>
                  </a:lnTo>
                  <a:lnTo>
                    <a:pt x="141541" y="286702"/>
                  </a:lnTo>
                  <a:lnTo>
                    <a:pt x="138836" y="282559"/>
                  </a:lnTo>
                  <a:lnTo>
                    <a:pt x="134734" y="277619"/>
                  </a:lnTo>
                  <a:close/>
                </a:path>
                <a:path w="525779" h="548004">
                  <a:moveTo>
                    <a:pt x="109296" y="342527"/>
                  </a:moveTo>
                  <a:lnTo>
                    <a:pt x="106197" y="355699"/>
                  </a:lnTo>
                  <a:lnTo>
                    <a:pt x="120965" y="355699"/>
                  </a:lnTo>
                  <a:lnTo>
                    <a:pt x="118135" y="352499"/>
                  </a:lnTo>
                  <a:lnTo>
                    <a:pt x="112102" y="346938"/>
                  </a:lnTo>
                  <a:lnTo>
                    <a:pt x="111036" y="344919"/>
                  </a:lnTo>
                  <a:lnTo>
                    <a:pt x="109296" y="342527"/>
                  </a:lnTo>
                  <a:close/>
                </a:path>
                <a:path w="525779" h="548004">
                  <a:moveTo>
                    <a:pt x="361607" y="263207"/>
                  </a:moveTo>
                  <a:lnTo>
                    <a:pt x="361625" y="270500"/>
                  </a:lnTo>
                  <a:lnTo>
                    <a:pt x="361972" y="274052"/>
                  </a:lnTo>
                  <a:lnTo>
                    <a:pt x="362069" y="277010"/>
                  </a:lnTo>
                  <a:lnTo>
                    <a:pt x="360826" y="286702"/>
                  </a:lnTo>
                  <a:lnTo>
                    <a:pt x="360702" y="287198"/>
                  </a:lnTo>
                  <a:lnTo>
                    <a:pt x="358660" y="292630"/>
                  </a:lnTo>
                  <a:lnTo>
                    <a:pt x="381594" y="292630"/>
                  </a:lnTo>
                  <a:lnTo>
                    <a:pt x="380539" y="287198"/>
                  </a:lnTo>
                  <a:lnTo>
                    <a:pt x="376099" y="278361"/>
                  </a:lnTo>
                  <a:lnTo>
                    <a:pt x="369642" y="270500"/>
                  </a:lnTo>
                  <a:lnTo>
                    <a:pt x="361607" y="263207"/>
                  </a:lnTo>
                  <a:close/>
                </a:path>
                <a:path w="525779" h="548004">
                  <a:moveTo>
                    <a:pt x="150380" y="290512"/>
                  </a:moveTo>
                  <a:lnTo>
                    <a:pt x="146888" y="291183"/>
                  </a:lnTo>
                  <a:lnTo>
                    <a:pt x="345047" y="291183"/>
                  </a:lnTo>
                  <a:lnTo>
                    <a:pt x="344870" y="290790"/>
                  </a:lnTo>
                  <a:lnTo>
                    <a:pt x="153060" y="290790"/>
                  </a:lnTo>
                  <a:lnTo>
                    <a:pt x="150380" y="290512"/>
                  </a:lnTo>
                  <a:close/>
                </a:path>
                <a:path w="525779" h="548004">
                  <a:moveTo>
                    <a:pt x="182740" y="216941"/>
                  </a:moveTo>
                  <a:lnTo>
                    <a:pt x="161926" y="247414"/>
                  </a:lnTo>
                  <a:lnTo>
                    <a:pt x="155079" y="257542"/>
                  </a:lnTo>
                  <a:lnTo>
                    <a:pt x="151477" y="263841"/>
                  </a:lnTo>
                  <a:lnTo>
                    <a:pt x="149480" y="270306"/>
                  </a:lnTo>
                  <a:lnTo>
                    <a:pt x="149677" y="277010"/>
                  </a:lnTo>
                  <a:lnTo>
                    <a:pt x="152654" y="284024"/>
                  </a:lnTo>
                  <a:lnTo>
                    <a:pt x="153720" y="285695"/>
                  </a:lnTo>
                  <a:lnTo>
                    <a:pt x="152971" y="288503"/>
                  </a:lnTo>
                  <a:lnTo>
                    <a:pt x="153060" y="290790"/>
                  </a:lnTo>
                  <a:lnTo>
                    <a:pt x="344870" y="290790"/>
                  </a:lnTo>
                  <a:lnTo>
                    <a:pt x="343143" y="286955"/>
                  </a:lnTo>
                  <a:lnTo>
                    <a:pt x="343060" y="286564"/>
                  </a:lnTo>
                  <a:lnTo>
                    <a:pt x="341947" y="278660"/>
                  </a:lnTo>
                  <a:lnTo>
                    <a:pt x="341909" y="276136"/>
                  </a:lnTo>
                  <a:lnTo>
                    <a:pt x="342620" y="274052"/>
                  </a:lnTo>
                  <a:lnTo>
                    <a:pt x="343754" y="268019"/>
                  </a:lnTo>
                  <a:lnTo>
                    <a:pt x="187159" y="268019"/>
                  </a:lnTo>
                  <a:lnTo>
                    <a:pt x="183476" y="265325"/>
                  </a:lnTo>
                  <a:lnTo>
                    <a:pt x="184061" y="252992"/>
                  </a:lnTo>
                  <a:lnTo>
                    <a:pt x="185559" y="246722"/>
                  </a:lnTo>
                  <a:lnTo>
                    <a:pt x="187699" y="232358"/>
                  </a:lnTo>
                  <a:lnTo>
                    <a:pt x="187818" y="229854"/>
                  </a:lnTo>
                  <a:lnTo>
                    <a:pt x="187998" y="223723"/>
                  </a:lnTo>
                  <a:lnTo>
                    <a:pt x="182740" y="216941"/>
                  </a:lnTo>
                  <a:close/>
                </a:path>
                <a:path w="525779" h="548004">
                  <a:moveTo>
                    <a:pt x="221348" y="149682"/>
                  </a:moveTo>
                  <a:lnTo>
                    <a:pt x="213579" y="158207"/>
                  </a:lnTo>
                  <a:lnTo>
                    <a:pt x="207616" y="167293"/>
                  </a:lnTo>
                  <a:lnTo>
                    <a:pt x="204038" y="177224"/>
                  </a:lnTo>
                  <a:lnTo>
                    <a:pt x="203428" y="188287"/>
                  </a:lnTo>
                  <a:lnTo>
                    <a:pt x="204527" y="196222"/>
                  </a:lnTo>
                  <a:lnTo>
                    <a:pt x="206136" y="204109"/>
                  </a:lnTo>
                  <a:lnTo>
                    <a:pt x="207864" y="211992"/>
                  </a:lnTo>
                  <a:lnTo>
                    <a:pt x="209330" y="219972"/>
                  </a:lnTo>
                  <a:lnTo>
                    <a:pt x="210484" y="227925"/>
                  </a:lnTo>
                  <a:lnTo>
                    <a:pt x="211334" y="234697"/>
                  </a:lnTo>
                  <a:lnTo>
                    <a:pt x="211921" y="242114"/>
                  </a:lnTo>
                  <a:lnTo>
                    <a:pt x="211975" y="249500"/>
                  </a:lnTo>
                  <a:lnTo>
                    <a:pt x="210336" y="256608"/>
                  </a:lnTo>
                  <a:lnTo>
                    <a:pt x="206325" y="262084"/>
                  </a:lnTo>
                  <a:lnTo>
                    <a:pt x="200451" y="265764"/>
                  </a:lnTo>
                  <a:lnTo>
                    <a:pt x="193217" y="267483"/>
                  </a:lnTo>
                  <a:lnTo>
                    <a:pt x="187159" y="268019"/>
                  </a:lnTo>
                  <a:lnTo>
                    <a:pt x="343754" y="268019"/>
                  </a:lnTo>
                  <a:lnTo>
                    <a:pt x="345398" y="259275"/>
                  </a:lnTo>
                  <a:lnTo>
                    <a:pt x="343839" y="245418"/>
                  </a:lnTo>
                  <a:lnTo>
                    <a:pt x="338795" y="232358"/>
                  </a:lnTo>
                  <a:lnTo>
                    <a:pt x="338701" y="232206"/>
                  </a:lnTo>
                  <a:lnTo>
                    <a:pt x="302145" y="232206"/>
                  </a:lnTo>
                  <a:lnTo>
                    <a:pt x="299364" y="229854"/>
                  </a:lnTo>
                  <a:lnTo>
                    <a:pt x="294881" y="227925"/>
                  </a:lnTo>
                  <a:lnTo>
                    <a:pt x="292849" y="219556"/>
                  </a:lnTo>
                  <a:lnTo>
                    <a:pt x="292442" y="213231"/>
                  </a:lnTo>
                  <a:lnTo>
                    <a:pt x="293725" y="207733"/>
                  </a:lnTo>
                  <a:lnTo>
                    <a:pt x="295336" y="194688"/>
                  </a:lnTo>
                  <a:lnTo>
                    <a:pt x="293793" y="182581"/>
                  </a:lnTo>
                  <a:lnTo>
                    <a:pt x="291564" y="177239"/>
                  </a:lnTo>
                  <a:lnTo>
                    <a:pt x="227965" y="177239"/>
                  </a:lnTo>
                  <a:lnTo>
                    <a:pt x="225247" y="173062"/>
                  </a:lnTo>
                  <a:lnTo>
                    <a:pt x="222821" y="162481"/>
                  </a:lnTo>
                  <a:lnTo>
                    <a:pt x="222364" y="156691"/>
                  </a:lnTo>
                  <a:lnTo>
                    <a:pt x="221348" y="149682"/>
                  </a:lnTo>
                  <a:close/>
                </a:path>
                <a:path w="525779" h="548004">
                  <a:moveTo>
                    <a:pt x="307632" y="178470"/>
                  </a:moveTo>
                  <a:lnTo>
                    <a:pt x="305321" y="184127"/>
                  </a:lnTo>
                  <a:lnTo>
                    <a:pt x="304426" y="190906"/>
                  </a:lnTo>
                  <a:lnTo>
                    <a:pt x="304829" y="198611"/>
                  </a:lnTo>
                  <a:lnTo>
                    <a:pt x="306412" y="207045"/>
                  </a:lnTo>
                  <a:lnTo>
                    <a:pt x="307708" y="212432"/>
                  </a:lnTo>
                  <a:lnTo>
                    <a:pt x="308556" y="216941"/>
                  </a:lnTo>
                  <a:lnTo>
                    <a:pt x="308663" y="219556"/>
                  </a:lnTo>
                  <a:lnTo>
                    <a:pt x="308025" y="226630"/>
                  </a:lnTo>
                  <a:lnTo>
                    <a:pt x="304304" y="229349"/>
                  </a:lnTo>
                  <a:lnTo>
                    <a:pt x="302145" y="232206"/>
                  </a:lnTo>
                  <a:lnTo>
                    <a:pt x="338701" y="232206"/>
                  </a:lnTo>
                  <a:lnTo>
                    <a:pt x="331070" y="219913"/>
                  </a:lnTo>
                  <a:lnTo>
                    <a:pt x="324066" y="210412"/>
                  </a:lnTo>
                  <a:lnTo>
                    <a:pt x="317306" y="200657"/>
                  </a:lnTo>
                  <a:lnTo>
                    <a:pt x="311579" y="190184"/>
                  </a:lnTo>
                  <a:lnTo>
                    <a:pt x="307632" y="178470"/>
                  </a:lnTo>
                  <a:close/>
                </a:path>
                <a:path w="525779" h="548004">
                  <a:moveTo>
                    <a:pt x="261759" y="103197"/>
                  </a:moveTo>
                  <a:lnTo>
                    <a:pt x="248107" y="139090"/>
                  </a:lnTo>
                  <a:lnTo>
                    <a:pt x="248716" y="146302"/>
                  </a:lnTo>
                  <a:lnTo>
                    <a:pt x="248081" y="158521"/>
                  </a:lnTo>
                  <a:lnTo>
                    <a:pt x="247611" y="163725"/>
                  </a:lnTo>
                  <a:lnTo>
                    <a:pt x="246202" y="168568"/>
                  </a:lnTo>
                  <a:lnTo>
                    <a:pt x="244513" y="174252"/>
                  </a:lnTo>
                  <a:lnTo>
                    <a:pt x="239966" y="177239"/>
                  </a:lnTo>
                  <a:lnTo>
                    <a:pt x="291564" y="177239"/>
                  </a:lnTo>
                  <a:lnTo>
                    <a:pt x="289105" y="171350"/>
                  </a:lnTo>
                  <a:lnTo>
                    <a:pt x="271946" y="148554"/>
                  </a:lnTo>
                  <a:lnTo>
                    <a:pt x="265757" y="134867"/>
                  </a:lnTo>
                  <a:lnTo>
                    <a:pt x="262448" y="119778"/>
                  </a:lnTo>
                  <a:lnTo>
                    <a:pt x="261759" y="103197"/>
                  </a:lnTo>
                  <a:close/>
                </a:path>
                <a:path w="525779" h="548004">
                  <a:moveTo>
                    <a:pt x="58300" y="77990"/>
                  </a:moveTo>
                  <a:lnTo>
                    <a:pt x="51955" y="77990"/>
                  </a:lnTo>
                  <a:lnTo>
                    <a:pt x="56972" y="78040"/>
                  </a:lnTo>
                  <a:lnTo>
                    <a:pt x="58300" y="77990"/>
                  </a:lnTo>
                  <a:close/>
                </a:path>
                <a:path w="525779" h="548004">
                  <a:moveTo>
                    <a:pt x="525374" y="42430"/>
                  </a:moveTo>
                  <a:lnTo>
                    <a:pt x="264160" y="42430"/>
                  </a:lnTo>
                  <a:lnTo>
                    <a:pt x="266407" y="43205"/>
                  </a:lnTo>
                  <a:lnTo>
                    <a:pt x="318112" y="58609"/>
                  </a:lnTo>
                  <a:lnTo>
                    <a:pt x="370543" y="69482"/>
                  </a:lnTo>
                  <a:lnTo>
                    <a:pt x="423718" y="75704"/>
                  </a:lnTo>
                  <a:lnTo>
                    <a:pt x="477659" y="77152"/>
                  </a:lnTo>
                  <a:lnTo>
                    <a:pt x="483031" y="77048"/>
                  </a:lnTo>
                  <a:lnTo>
                    <a:pt x="524886" y="77048"/>
                  </a:lnTo>
                  <a:lnTo>
                    <a:pt x="525269" y="70955"/>
                  </a:lnTo>
                  <a:lnTo>
                    <a:pt x="525335" y="69482"/>
                  </a:lnTo>
                  <a:lnTo>
                    <a:pt x="525464" y="63078"/>
                  </a:lnTo>
                  <a:lnTo>
                    <a:pt x="525374" y="42430"/>
                  </a:lnTo>
                  <a:close/>
                </a:path>
                <a:path w="525779" h="548004">
                  <a:moveTo>
                    <a:pt x="515531" y="41235"/>
                  </a:moveTo>
                  <a:lnTo>
                    <a:pt x="511670" y="41259"/>
                  </a:lnTo>
                  <a:lnTo>
                    <a:pt x="519991" y="41259"/>
                  </a:lnTo>
                  <a:lnTo>
                    <a:pt x="515531" y="41235"/>
                  </a:lnTo>
                  <a:close/>
                </a:path>
              </a:pathLst>
            </a:custGeom>
            <a:solidFill>
              <a:srgbClr val="EB1C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7559995" cy="10692003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47298" y="7325055"/>
            <a:ext cx="4022725" cy="1620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300"/>
              </a:lnSpc>
              <a:spcBef>
                <a:spcPts val="100"/>
              </a:spcBef>
            </a:pPr>
            <a:r>
              <a:rPr sz="7000" spc="-325" dirty="0">
                <a:latin typeface="Tahoma"/>
                <a:cs typeface="Tahoma"/>
              </a:rPr>
              <a:t>FAQs</a:t>
            </a:r>
            <a:endParaRPr sz="7000">
              <a:latin typeface="Tahoma"/>
              <a:cs typeface="Tahoma"/>
            </a:endParaRPr>
          </a:p>
          <a:p>
            <a:pPr marL="12700">
              <a:lnSpc>
                <a:spcPts val="5260"/>
              </a:lnSpc>
            </a:pPr>
            <a:r>
              <a:rPr sz="4800" b="1" spc="-280" dirty="0">
                <a:latin typeface="Trebuchet MS"/>
                <a:cs typeface="Trebuchet MS"/>
              </a:rPr>
              <a:t>ON</a:t>
            </a:r>
            <a:r>
              <a:rPr sz="4800" b="1" spc="-525" dirty="0">
                <a:latin typeface="Trebuchet MS"/>
                <a:cs typeface="Trebuchet MS"/>
              </a:rPr>
              <a:t> </a:t>
            </a:r>
            <a:r>
              <a:rPr sz="4800" b="1" spc="-385" dirty="0">
                <a:latin typeface="Trebuchet MS"/>
                <a:cs typeface="Trebuchet MS"/>
              </a:rPr>
              <a:t>FIRE</a:t>
            </a:r>
            <a:r>
              <a:rPr sz="4800" b="1" spc="-525" dirty="0">
                <a:latin typeface="Trebuchet MS"/>
                <a:cs typeface="Trebuchet MS"/>
              </a:rPr>
              <a:t> </a:t>
            </a:r>
            <a:r>
              <a:rPr sz="5300" b="1" spc="-295" dirty="0">
                <a:latin typeface="Trebuchet MS"/>
                <a:cs typeface="Trebuchet MS"/>
              </a:rPr>
              <a:t>DOORS</a:t>
            </a:r>
            <a:endParaRPr sz="5300">
              <a:latin typeface="Trebuchet MS"/>
              <a:cs typeface="Trebuchet M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E440A21-FDCA-40D2-AB66-32FA86D28D1F}"/>
              </a:ext>
            </a:extLst>
          </p:cNvPr>
          <p:cNvGrpSpPr/>
          <p:nvPr/>
        </p:nvGrpSpPr>
        <p:grpSpPr>
          <a:xfrm>
            <a:off x="5607050" y="8841823"/>
            <a:ext cx="1958696" cy="1686477"/>
            <a:chOff x="9871622" y="2581853"/>
            <a:chExt cx="1958696" cy="1686477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1F12ED7-8535-4830-A562-D3AADDCEDC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4161" b="51473" l="37360" r="66501">
                          <a14:foregroundMark x1="50098" y1="35747" x2="50098" y2="35747"/>
                          <a14:foregroundMark x1="55469" y1="21267" x2="55469" y2="21267"/>
                          <a14:foregroundMark x1="43945" y1="26395" x2="43945" y2="26395"/>
                          <a14:foregroundMark x1="48242" y1="44042" x2="48242" y2="44042"/>
                          <a14:foregroundMark x1="52930" y1="45701" x2="52930" y2="45701"/>
                        </a14:backgroundRemoval>
                      </a14:imgEffect>
                      <a14:imgEffect>
                        <a14:sharpenSoften amount="100000"/>
                      </a14:imgEffect>
                      <a14:imgEffect>
                        <a14:colorTemperature colorTemp="5490"/>
                      </a14:imgEffect>
                      <a14:imgEffect>
                        <a14:saturation sat="0"/>
                      </a14:imgEffect>
                      <a14:imgEffect>
                        <a14:brightnessContrast bright="43000" contras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17" t="9497" r="29856" b="43863"/>
            <a:stretch/>
          </p:blipFill>
          <p:spPr>
            <a:xfrm>
              <a:off x="10346504" y="2581853"/>
              <a:ext cx="1201350" cy="1072153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E8A0FDE-2A77-4852-A742-651561825971}"/>
                </a:ext>
              </a:extLst>
            </p:cNvPr>
            <p:cNvSpPr/>
            <p:nvPr/>
          </p:nvSpPr>
          <p:spPr>
            <a:xfrm>
              <a:off x="9871622" y="3506330"/>
              <a:ext cx="1958696" cy="762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Copperplate Gothic Bold" panose="020E0705020206020404" pitchFamily="34" charset="0"/>
                </a:rPr>
                <a:t>KROSS INNOVATIONS</a:t>
              </a:r>
              <a:endParaRPr lang="en-IN" b="1" dirty="0">
                <a:solidFill>
                  <a:schemeClr val="bg1"/>
                </a:solidFill>
                <a:latin typeface="Copperplate Gothic Bold" panose="020E0705020206020404" pitchFamily="34" charset="0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697448" y="6773659"/>
            <a:ext cx="1863089" cy="2374900"/>
          </a:xfrm>
          <a:custGeom>
            <a:avLst/>
            <a:gdLst/>
            <a:ahLst/>
            <a:cxnLst/>
            <a:rect l="l" t="t" r="r" b="b"/>
            <a:pathLst>
              <a:path w="1863090" h="2374900">
                <a:moveTo>
                  <a:pt x="8661" y="0"/>
                </a:moveTo>
                <a:lnTo>
                  <a:pt x="0" y="2294305"/>
                </a:lnTo>
                <a:lnTo>
                  <a:pt x="1853907" y="2374684"/>
                </a:lnTo>
                <a:lnTo>
                  <a:pt x="1862543" y="709980"/>
                </a:lnTo>
                <a:lnTo>
                  <a:pt x="8661" y="0"/>
                </a:lnTo>
                <a:close/>
              </a:path>
            </a:pathLst>
          </a:custGeom>
          <a:solidFill>
            <a:srgbClr val="FFFFFF">
              <a:alpha val="25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697448" y="9335528"/>
            <a:ext cx="1861185" cy="1356995"/>
          </a:xfrm>
          <a:custGeom>
            <a:avLst/>
            <a:gdLst/>
            <a:ahLst/>
            <a:cxnLst/>
            <a:rect l="l" t="t" r="r" b="b"/>
            <a:pathLst>
              <a:path w="1861184" h="1356995">
                <a:moveTo>
                  <a:pt x="1853907" y="0"/>
                </a:moveTo>
                <a:lnTo>
                  <a:pt x="0" y="80378"/>
                </a:lnTo>
                <a:lnTo>
                  <a:pt x="4817" y="1356474"/>
                </a:lnTo>
                <a:lnTo>
                  <a:pt x="1860944" y="1356474"/>
                </a:lnTo>
                <a:lnTo>
                  <a:pt x="1853907" y="0"/>
                </a:lnTo>
                <a:close/>
              </a:path>
            </a:pathLst>
          </a:custGeom>
          <a:solidFill>
            <a:srgbClr val="FFFFFF">
              <a:alpha val="25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7200" y="704850"/>
            <a:ext cx="6633209" cy="0"/>
          </a:xfrm>
          <a:custGeom>
            <a:avLst/>
            <a:gdLst/>
            <a:ahLst/>
            <a:cxnLst/>
            <a:rect l="l" t="t" r="r" b="b"/>
            <a:pathLst>
              <a:path w="6633209">
                <a:moveTo>
                  <a:pt x="0" y="0"/>
                </a:moveTo>
                <a:lnTo>
                  <a:pt x="3037967" y="0"/>
                </a:lnTo>
              </a:path>
              <a:path w="6633209">
                <a:moveTo>
                  <a:pt x="3037967" y="0"/>
                </a:moveTo>
                <a:lnTo>
                  <a:pt x="6632905" y="0"/>
                </a:lnTo>
              </a:path>
            </a:pathLst>
          </a:custGeom>
          <a:ln w="12700">
            <a:solidFill>
              <a:srgbClr val="AC1F2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0" y="9890604"/>
            <a:ext cx="6633209" cy="0"/>
          </a:xfrm>
          <a:custGeom>
            <a:avLst/>
            <a:gdLst/>
            <a:ahLst/>
            <a:cxnLst/>
            <a:rect l="l" t="t" r="r" b="b"/>
            <a:pathLst>
              <a:path w="6633209">
                <a:moveTo>
                  <a:pt x="0" y="0"/>
                </a:moveTo>
                <a:lnTo>
                  <a:pt x="3037967" y="0"/>
                </a:lnTo>
              </a:path>
              <a:path w="6633209">
                <a:moveTo>
                  <a:pt x="3037967" y="0"/>
                </a:moveTo>
                <a:lnTo>
                  <a:pt x="6632905" y="0"/>
                </a:lnTo>
              </a:path>
            </a:pathLst>
          </a:custGeom>
          <a:ln w="12700">
            <a:solidFill>
              <a:srgbClr val="AC1F2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200" y="1078865"/>
            <a:ext cx="6633209" cy="0"/>
          </a:xfrm>
          <a:custGeom>
            <a:avLst/>
            <a:gdLst/>
            <a:ahLst/>
            <a:cxnLst/>
            <a:rect l="l" t="t" r="r" b="b"/>
            <a:pathLst>
              <a:path w="6633209">
                <a:moveTo>
                  <a:pt x="0" y="0"/>
                </a:moveTo>
                <a:lnTo>
                  <a:pt x="3037967" y="0"/>
                </a:lnTo>
              </a:path>
              <a:path w="6633209">
                <a:moveTo>
                  <a:pt x="3037967" y="0"/>
                </a:moveTo>
                <a:lnTo>
                  <a:pt x="6632905" y="0"/>
                </a:lnTo>
              </a:path>
            </a:pathLst>
          </a:custGeom>
          <a:ln w="12700">
            <a:solidFill>
              <a:srgbClr val="E730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57200" y="1452880"/>
            <a:ext cx="6633209" cy="0"/>
          </a:xfrm>
          <a:custGeom>
            <a:avLst/>
            <a:gdLst/>
            <a:ahLst/>
            <a:cxnLst/>
            <a:rect l="l" t="t" r="r" b="b"/>
            <a:pathLst>
              <a:path w="6633209">
                <a:moveTo>
                  <a:pt x="0" y="0"/>
                </a:moveTo>
                <a:lnTo>
                  <a:pt x="3037967" y="0"/>
                </a:lnTo>
              </a:path>
              <a:path w="6633209">
                <a:moveTo>
                  <a:pt x="3037967" y="0"/>
                </a:moveTo>
                <a:lnTo>
                  <a:pt x="6632905" y="0"/>
                </a:lnTo>
              </a:path>
            </a:pathLst>
          </a:custGeom>
          <a:ln w="12700">
            <a:solidFill>
              <a:srgbClr val="E730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7200" y="1826895"/>
            <a:ext cx="6633209" cy="0"/>
          </a:xfrm>
          <a:custGeom>
            <a:avLst/>
            <a:gdLst/>
            <a:ahLst/>
            <a:cxnLst/>
            <a:rect l="l" t="t" r="r" b="b"/>
            <a:pathLst>
              <a:path w="6633209">
                <a:moveTo>
                  <a:pt x="0" y="0"/>
                </a:moveTo>
                <a:lnTo>
                  <a:pt x="3037967" y="0"/>
                </a:lnTo>
              </a:path>
              <a:path w="6633209">
                <a:moveTo>
                  <a:pt x="3037967" y="0"/>
                </a:moveTo>
                <a:lnTo>
                  <a:pt x="6632905" y="0"/>
                </a:lnTo>
              </a:path>
            </a:pathLst>
          </a:custGeom>
          <a:ln w="12700">
            <a:solidFill>
              <a:srgbClr val="E730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7200" y="2200910"/>
            <a:ext cx="6633209" cy="0"/>
          </a:xfrm>
          <a:custGeom>
            <a:avLst/>
            <a:gdLst/>
            <a:ahLst/>
            <a:cxnLst/>
            <a:rect l="l" t="t" r="r" b="b"/>
            <a:pathLst>
              <a:path w="6633209">
                <a:moveTo>
                  <a:pt x="0" y="0"/>
                </a:moveTo>
                <a:lnTo>
                  <a:pt x="3037967" y="0"/>
                </a:lnTo>
              </a:path>
              <a:path w="6633209">
                <a:moveTo>
                  <a:pt x="3037967" y="0"/>
                </a:moveTo>
                <a:lnTo>
                  <a:pt x="6632905" y="0"/>
                </a:lnTo>
              </a:path>
            </a:pathLst>
          </a:custGeom>
          <a:ln w="12700">
            <a:solidFill>
              <a:srgbClr val="E730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57200" y="2574925"/>
            <a:ext cx="6633209" cy="0"/>
          </a:xfrm>
          <a:custGeom>
            <a:avLst/>
            <a:gdLst/>
            <a:ahLst/>
            <a:cxnLst/>
            <a:rect l="l" t="t" r="r" b="b"/>
            <a:pathLst>
              <a:path w="6633209">
                <a:moveTo>
                  <a:pt x="0" y="0"/>
                </a:moveTo>
                <a:lnTo>
                  <a:pt x="3037967" y="0"/>
                </a:lnTo>
              </a:path>
              <a:path w="6633209">
                <a:moveTo>
                  <a:pt x="3037967" y="0"/>
                </a:moveTo>
                <a:lnTo>
                  <a:pt x="6632905" y="0"/>
                </a:lnTo>
              </a:path>
            </a:pathLst>
          </a:custGeom>
          <a:ln w="12700">
            <a:solidFill>
              <a:srgbClr val="E730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57200" y="2948940"/>
            <a:ext cx="6633209" cy="0"/>
          </a:xfrm>
          <a:custGeom>
            <a:avLst/>
            <a:gdLst/>
            <a:ahLst/>
            <a:cxnLst/>
            <a:rect l="l" t="t" r="r" b="b"/>
            <a:pathLst>
              <a:path w="6633209">
                <a:moveTo>
                  <a:pt x="0" y="0"/>
                </a:moveTo>
                <a:lnTo>
                  <a:pt x="3037967" y="0"/>
                </a:lnTo>
              </a:path>
              <a:path w="6633209">
                <a:moveTo>
                  <a:pt x="3037967" y="0"/>
                </a:moveTo>
                <a:lnTo>
                  <a:pt x="6632905" y="0"/>
                </a:lnTo>
              </a:path>
            </a:pathLst>
          </a:custGeom>
          <a:ln w="12700">
            <a:solidFill>
              <a:srgbClr val="E730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57200" y="3490595"/>
            <a:ext cx="6633209" cy="0"/>
          </a:xfrm>
          <a:custGeom>
            <a:avLst/>
            <a:gdLst/>
            <a:ahLst/>
            <a:cxnLst/>
            <a:rect l="l" t="t" r="r" b="b"/>
            <a:pathLst>
              <a:path w="6633209">
                <a:moveTo>
                  <a:pt x="0" y="0"/>
                </a:moveTo>
                <a:lnTo>
                  <a:pt x="3037967" y="0"/>
                </a:lnTo>
              </a:path>
              <a:path w="6633209">
                <a:moveTo>
                  <a:pt x="3037967" y="0"/>
                </a:moveTo>
                <a:lnTo>
                  <a:pt x="6632905" y="0"/>
                </a:lnTo>
              </a:path>
            </a:pathLst>
          </a:custGeom>
          <a:ln w="12700">
            <a:solidFill>
              <a:srgbClr val="E730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57200" y="3867061"/>
            <a:ext cx="6633209" cy="0"/>
          </a:xfrm>
          <a:custGeom>
            <a:avLst/>
            <a:gdLst/>
            <a:ahLst/>
            <a:cxnLst/>
            <a:rect l="l" t="t" r="r" b="b"/>
            <a:pathLst>
              <a:path w="6633209">
                <a:moveTo>
                  <a:pt x="0" y="0"/>
                </a:moveTo>
                <a:lnTo>
                  <a:pt x="3037967" y="0"/>
                </a:lnTo>
              </a:path>
              <a:path w="6633209">
                <a:moveTo>
                  <a:pt x="3037967" y="0"/>
                </a:moveTo>
                <a:lnTo>
                  <a:pt x="6632905" y="0"/>
                </a:lnTo>
              </a:path>
            </a:pathLst>
          </a:custGeom>
          <a:ln w="12700">
            <a:solidFill>
              <a:srgbClr val="E730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57200" y="4243527"/>
            <a:ext cx="6633209" cy="0"/>
          </a:xfrm>
          <a:custGeom>
            <a:avLst/>
            <a:gdLst/>
            <a:ahLst/>
            <a:cxnLst/>
            <a:rect l="l" t="t" r="r" b="b"/>
            <a:pathLst>
              <a:path w="6633209">
                <a:moveTo>
                  <a:pt x="0" y="0"/>
                </a:moveTo>
                <a:lnTo>
                  <a:pt x="3037967" y="0"/>
                </a:lnTo>
              </a:path>
              <a:path w="6633209">
                <a:moveTo>
                  <a:pt x="3037967" y="0"/>
                </a:moveTo>
                <a:lnTo>
                  <a:pt x="6632905" y="0"/>
                </a:lnTo>
              </a:path>
            </a:pathLst>
          </a:custGeom>
          <a:ln w="12700">
            <a:solidFill>
              <a:srgbClr val="E730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57200" y="4620005"/>
            <a:ext cx="6633209" cy="0"/>
          </a:xfrm>
          <a:custGeom>
            <a:avLst/>
            <a:gdLst/>
            <a:ahLst/>
            <a:cxnLst/>
            <a:rect l="l" t="t" r="r" b="b"/>
            <a:pathLst>
              <a:path w="6633209">
                <a:moveTo>
                  <a:pt x="0" y="0"/>
                </a:moveTo>
                <a:lnTo>
                  <a:pt x="3037967" y="0"/>
                </a:lnTo>
              </a:path>
              <a:path w="6633209">
                <a:moveTo>
                  <a:pt x="3037967" y="0"/>
                </a:moveTo>
                <a:lnTo>
                  <a:pt x="6632905" y="0"/>
                </a:lnTo>
              </a:path>
            </a:pathLst>
          </a:custGeom>
          <a:ln w="12700">
            <a:solidFill>
              <a:srgbClr val="E730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57200" y="4996472"/>
            <a:ext cx="6633209" cy="0"/>
          </a:xfrm>
          <a:custGeom>
            <a:avLst/>
            <a:gdLst/>
            <a:ahLst/>
            <a:cxnLst/>
            <a:rect l="l" t="t" r="r" b="b"/>
            <a:pathLst>
              <a:path w="6633209">
                <a:moveTo>
                  <a:pt x="0" y="0"/>
                </a:moveTo>
                <a:lnTo>
                  <a:pt x="3037967" y="0"/>
                </a:lnTo>
              </a:path>
              <a:path w="6633209">
                <a:moveTo>
                  <a:pt x="3037967" y="0"/>
                </a:moveTo>
                <a:lnTo>
                  <a:pt x="6632905" y="0"/>
                </a:lnTo>
              </a:path>
            </a:pathLst>
          </a:custGeom>
          <a:ln w="12700">
            <a:solidFill>
              <a:srgbClr val="E730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7200" y="5372951"/>
            <a:ext cx="6633209" cy="0"/>
          </a:xfrm>
          <a:custGeom>
            <a:avLst/>
            <a:gdLst/>
            <a:ahLst/>
            <a:cxnLst/>
            <a:rect l="l" t="t" r="r" b="b"/>
            <a:pathLst>
              <a:path w="6633209">
                <a:moveTo>
                  <a:pt x="0" y="0"/>
                </a:moveTo>
                <a:lnTo>
                  <a:pt x="3037967" y="0"/>
                </a:lnTo>
              </a:path>
              <a:path w="6633209">
                <a:moveTo>
                  <a:pt x="3037967" y="0"/>
                </a:moveTo>
                <a:lnTo>
                  <a:pt x="6632905" y="0"/>
                </a:lnTo>
              </a:path>
            </a:pathLst>
          </a:custGeom>
          <a:ln w="12700">
            <a:solidFill>
              <a:srgbClr val="E730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7200" y="5753706"/>
            <a:ext cx="6633209" cy="0"/>
          </a:xfrm>
          <a:custGeom>
            <a:avLst/>
            <a:gdLst/>
            <a:ahLst/>
            <a:cxnLst/>
            <a:rect l="l" t="t" r="r" b="b"/>
            <a:pathLst>
              <a:path w="6633209">
                <a:moveTo>
                  <a:pt x="0" y="0"/>
                </a:moveTo>
                <a:lnTo>
                  <a:pt x="3037967" y="0"/>
                </a:lnTo>
              </a:path>
              <a:path w="6633209">
                <a:moveTo>
                  <a:pt x="3037967" y="0"/>
                </a:moveTo>
                <a:lnTo>
                  <a:pt x="6632905" y="0"/>
                </a:lnTo>
              </a:path>
            </a:pathLst>
          </a:custGeom>
          <a:ln w="12700">
            <a:solidFill>
              <a:srgbClr val="E730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57200" y="6125895"/>
            <a:ext cx="6633209" cy="0"/>
          </a:xfrm>
          <a:custGeom>
            <a:avLst/>
            <a:gdLst/>
            <a:ahLst/>
            <a:cxnLst/>
            <a:rect l="l" t="t" r="r" b="b"/>
            <a:pathLst>
              <a:path w="6633209">
                <a:moveTo>
                  <a:pt x="0" y="0"/>
                </a:moveTo>
                <a:lnTo>
                  <a:pt x="3037967" y="0"/>
                </a:lnTo>
              </a:path>
              <a:path w="6633209">
                <a:moveTo>
                  <a:pt x="3037967" y="0"/>
                </a:moveTo>
                <a:lnTo>
                  <a:pt x="6632905" y="0"/>
                </a:lnTo>
              </a:path>
            </a:pathLst>
          </a:custGeom>
          <a:ln w="12700">
            <a:solidFill>
              <a:srgbClr val="E730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57200" y="6502362"/>
            <a:ext cx="6633209" cy="0"/>
          </a:xfrm>
          <a:custGeom>
            <a:avLst/>
            <a:gdLst/>
            <a:ahLst/>
            <a:cxnLst/>
            <a:rect l="l" t="t" r="r" b="b"/>
            <a:pathLst>
              <a:path w="6633209">
                <a:moveTo>
                  <a:pt x="0" y="0"/>
                </a:moveTo>
                <a:lnTo>
                  <a:pt x="3037967" y="0"/>
                </a:lnTo>
              </a:path>
              <a:path w="6633209">
                <a:moveTo>
                  <a:pt x="3037967" y="0"/>
                </a:moveTo>
                <a:lnTo>
                  <a:pt x="6632905" y="0"/>
                </a:lnTo>
              </a:path>
            </a:pathLst>
          </a:custGeom>
          <a:ln w="12700">
            <a:solidFill>
              <a:srgbClr val="E730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57200" y="6878828"/>
            <a:ext cx="6633209" cy="0"/>
          </a:xfrm>
          <a:custGeom>
            <a:avLst/>
            <a:gdLst/>
            <a:ahLst/>
            <a:cxnLst/>
            <a:rect l="l" t="t" r="r" b="b"/>
            <a:pathLst>
              <a:path w="6633209">
                <a:moveTo>
                  <a:pt x="0" y="0"/>
                </a:moveTo>
                <a:lnTo>
                  <a:pt x="3037967" y="0"/>
                </a:lnTo>
              </a:path>
              <a:path w="6633209">
                <a:moveTo>
                  <a:pt x="3037967" y="0"/>
                </a:moveTo>
                <a:lnTo>
                  <a:pt x="6632905" y="0"/>
                </a:lnTo>
              </a:path>
            </a:pathLst>
          </a:custGeom>
          <a:ln w="12700">
            <a:solidFill>
              <a:srgbClr val="E730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57200" y="7255306"/>
            <a:ext cx="6633209" cy="0"/>
          </a:xfrm>
          <a:custGeom>
            <a:avLst/>
            <a:gdLst/>
            <a:ahLst/>
            <a:cxnLst/>
            <a:rect l="l" t="t" r="r" b="b"/>
            <a:pathLst>
              <a:path w="6633209">
                <a:moveTo>
                  <a:pt x="0" y="0"/>
                </a:moveTo>
                <a:lnTo>
                  <a:pt x="3037967" y="0"/>
                </a:lnTo>
              </a:path>
              <a:path w="6633209">
                <a:moveTo>
                  <a:pt x="3037967" y="0"/>
                </a:moveTo>
                <a:lnTo>
                  <a:pt x="6632905" y="0"/>
                </a:lnTo>
              </a:path>
            </a:pathLst>
          </a:custGeom>
          <a:ln w="12700">
            <a:solidFill>
              <a:srgbClr val="E730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57200" y="7631772"/>
            <a:ext cx="6633209" cy="0"/>
          </a:xfrm>
          <a:custGeom>
            <a:avLst/>
            <a:gdLst/>
            <a:ahLst/>
            <a:cxnLst/>
            <a:rect l="l" t="t" r="r" b="b"/>
            <a:pathLst>
              <a:path w="6633209">
                <a:moveTo>
                  <a:pt x="0" y="0"/>
                </a:moveTo>
                <a:lnTo>
                  <a:pt x="3037967" y="0"/>
                </a:lnTo>
              </a:path>
              <a:path w="6633209">
                <a:moveTo>
                  <a:pt x="3037967" y="0"/>
                </a:moveTo>
                <a:lnTo>
                  <a:pt x="6632905" y="0"/>
                </a:lnTo>
              </a:path>
            </a:pathLst>
          </a:custGeom>
          <a:ln w="12700">
            <a:solidFill>
              <a:srgbClr val="E730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57200" y="8008251"/>
            <a:ext cx="6633209" cy="0"/>
          </a:xfrm>
          <a:custGeom>
            <a:avLst/>
            <a:gdLst/>
            <a:ahLst/>
            <a:cxnLst/>
            <a:rect l="l" t="t" r="r" b="b"/>
            <a:pathLst>
              <a:path w="6633209">
                <a:moveTo>
                  <a:pt x="0" y="0"/>
                </a:moveTo>
                <a:lnTo>
                  <a:pt x="3037967" y="0"/>
                </a:lnTo>
              </a:path>
              <a:path w="6633209">
                <a:moveTo>
                  <a:pt x="3037967" y="0"/>
                </a:moveTo>
                <a:lnTo>
                  <a:pt x="6632905" y="0"/>
                </a:lnTo>
              </a:path>
            </a:pathLst>
          </a:custGeom>
          <a:ln w="12700">
            <a:solidFill>
              <a:srgbClr val="E730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57200" y="8384717"/>
            <a:ext cx="6633209" cy="0"/>
          </a:xfrm>
          <a:custGeom>
            <a:avLst/>
            <a:gdLst/>
            <a:ahLst/>
            <a:cxnLst/>
            <a:rect l="l" t="t" r="r" b="b"/>
            <a:pathLst>
              <a:path w="6633209">
                <a:moveTo>
                  <a:pt x="0" y="0"/>
                </a:moveTo>
                <a:lnTo>
                  <a:pt x="3037967" y="0"/>
                </a:lnTo>
              </a:path>
              <a:path w="6633209">
                <a:moveTo>
                  <a:pt x="3037967" y="0"/>
                </a:moveTo>
                <a:lnTo>
                  <a:pt x="6632905" y="0"/>
                </a:lnTo>
              </a:path>
            </a:pathLst>
          </a:custGeom>
          <a:ln w="12700">
            <a:solidFill>
              <a:srgbClr val="E730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57200" y="8761197"/>
            <a:ext cx="6633209" cy="0"/>
          </a:xfrm>
          <a:custGeom>
            <a:avLst/>
            <a:gdLst/>
            <a:ahLst/>
            <a:cxnLst/>
            <a:rect l="l" t="t" r="r" b="b"/>
            <a:pathLst>
              <a:path w="6633209">
                <a:moveTo>
                  <a:pt x="0" y="0"/>
                </a:moveTo>
                <a:lnTo>
                  <a:pt x="3037967" y="0"/>
                </a:lnTo>
              </a:path>
              <a:path w="6633209">
                <a:moveTo>
                  <a:pt x="3037967" y="0"/>
                </a:moveTo>
                <a:lnTo>
                  <a:pt x="6632905" y="0"/>
                </a:lnTo>
              </a:path>
            </a:pathLst>
          </a:custGeom>
          <a:ln w="12700">
            <a:solidFill>
              <a:srgbClr val="E730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57200" y="9137663"/>
            <a:ext cx="6633209" cy="0"/>
          </a:xfrm>
          <a:custGeom>
            <a:avLst/>
            <a:gdLst/>
            <a:ahLst/>
            <a:cxnLst/>
            <a:rect l="l" t="t" r="r" b="b"/>
            <a:pathLst>
              <a:path w="6633209">
                <a:moveTo>
                  <a:pt x="0" y="0"/>
                </a:moveTo>
                <a:lnTo>
                  <a:pt x="3037967" y="0"/>
                </a:lnTo>
              </a:path>
              <a:path w="6633209">
                <a:moveTo>
                  <a:pt x="3037967" y="0"/>
                </a:moveTo>
                <a:lnTo>
                  <a:pt x="6632905" y="0"/>
                </a:lnTo>
              </a:path>
            </a:pathLst>
          </a:custGeom>
          <a:ln w="12700">
            <a:solidFill>
              <a:srgbClr val="E730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57200" y="9514132"/>
            <a:ext cx="6633209" cy="0"/>
          </a:xfrm>
          <a:custGeom>
            <a:avLst/>
            <a:gdLst/>
            <a:ahLst/>
            <a:cxnLst/>
            <a:rect l="l" t="t" r="r" b="b"/>
            <a:pathLst>
              <a:path w="6633209">
                <a:moveTo>
                  <a:pt x="0" y="0"/>
                </a:moveTo>
                <a:lnTo>
                  <a:pt x="3037967" y="0"/>
                </a:lnTo>
              </a:path>
              <a:path w="6633209">
                <a:moveTo>
                  <a:pt x="3037967" y="0"/>
                </a:moveTo>
                <a:lnTo>
                  <a:pt x="6632905" y="0"/>
                </a:lnTo>
              </a:path>
            </a:pathLst>
          </a:custGeom>
          <a:ln w="12700">
            <a:solidFill>
              <a:srgbClr val="E730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624497" y="791845"/>
            <a:ext cx="26466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is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infill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shutt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er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case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fi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ed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45" dirty="0">
                <a:solidFill>
                  <a:srgbClr val="FFFFFF"/>
                </a:solidFill>
                <a:latin typeface="Trebuchet MS"/>
                <a:cs typeface="Trebuchet MS"/>
              </a:rPr>
              <a:t>doors?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62416" y="791845"/>
            <a:ext cx="266128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B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oth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Roc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ool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Hone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omb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can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be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vide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1100" spc="-185" dirty="0">
                <a:solidFill>
                  <a:srgbClr val="FFFFFF"/>
                </a:solidFill>
                <a:latin typeface="Trebuchet MS"/>
                <a:cs typeface="Trebuchet MS"/>
              </a:rPr>
              <a:t>.</a:t>
            </a:r>
            <a:endParaRPr sz="1100" dirty="0">
              <a:latin typeface="Trebuchet MS"/>
              <a:cs typeface="Trebuchet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24497" y="1165821"/>
            <a:ext cx="226949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What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kind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fire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seal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we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put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our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45" dirty="0">
                <a:solidFill>
                  <a:srgbClr val="FFFFFF"/>
                </a:solidFill>
                <a:latin typeface="Trebuchet MS"/>
                <a:cs typeface="Trebuchet MS"/>
              </a:rPr>
              <a:t>doors?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62416" y="1165821"/>
            <a:ext cx="24231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use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orie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185" dirty="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em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100" spc="-185" dirty="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NG</a:t>
            </a:r>
            <a:r>
              <a:rPr sz="1100" spc="-229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100" spc="-185" dirty="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orma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30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ea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1100" spc="-185" dirty="0">
                <a:solidFill>
                  <a:srgbClr val="FFFFFF"/>
                </a:solidFill>
                <a:latin typeface="Trebuchet MS"/>
                <a:cs typeface="Trebuchet MS"/>
              </a:rPr>
              <a:t>.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24497" y="1539796"/>
            <a:ext cx="233235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is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stif</a:t>
            </a: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ener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wha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is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use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same?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662413" y="1455976"/>
            <a:ext cx="320611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Stiffeners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are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made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steel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used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inside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door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for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1100" spc="-3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ha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50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re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fun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tioning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24497" y="1913772"/>
            <a:ext cx="1904364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is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trim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whe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is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it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45" dirty="0">
                <a:solidFill>
                  <a:srgbClr val="FFFFFF"/>
                </a:solidFill>
                <a:latin typeface="Trebuchet MS"/>
                <a:cs typeface="Trebuchet MS"/>
              </a:rPr>
              <a:t>used?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662416" y="1913772"/>
            <a:ext cx="220154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9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rim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is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handle/lock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used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with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panic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bar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24497" y="2287747"/>
            <a:ext cx="250571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0" dirty="0">
                <a:solidFill>
                  <a:srgbClr val="FFFFFF"/>
                </a:solidFill>
                <a:latin typeface="Trebuchet MS"/>
                <a:cs typeface="Trebuchet MS"/>
              </a:rPr>
              <a:t>Does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panic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bar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installation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involves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extra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cost?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662417" y="2287747"/>
            <a:ext cx="60071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65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endParaRPr sz="1100" dirty="0">
              <a:latin typeface="Trebuchet MS"/>
              <a:cs typeface="Trebuchet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24497" y="2577908"/>
            <a:ext cx="260032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Till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what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temperature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our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fire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resistant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doors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are </a:t>
            </a:r>
            <a:r>
              <a:rPr sz="1100" spc="-3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tested?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662413" y="2661728"/>
            <a:ext cx="62801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850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Trebuchet MS"/>
                <a:cs typeface="Trebuchet MS"/>
              </a:rPr>
              <a:t>de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ee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24497" y="3119524"/>
            <a:ext cx="275145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How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is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shaft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door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different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from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fire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rated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45" dirty="0">
                <a:solidFill>
                  <a:srgbClr val="FFFFFF"/>
                </a:solidFill>
                <a:latin typeface="Trebuchet MS"/>
                <a:cs typeface="Trebuchet MS"/>
              </a:rPr>
              <a:t>door?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662413" y="2951884"/>
            <a:ext cx="3117215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Shaft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doors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are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used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for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entry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restricted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places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lang="en-IN" sz="1100" spc="-70" dirty="0">
                <a:solidFill>
                  <a:srgbClr val="FFFFFF"/>
                </a:solidFill>
                <a:latin typeface="Trebuchet MS"/>
                <a:cs typeface="Trebuchet MS"/>
              </a:rPr>
              <a:t>like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electrical ducts, 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fire </a:t>
            </a:r>
            <a:r>
              <a:rPr lang="en-IN" sz="1100" spc="-70" dirty="0">
                <a:solidFill>
                  <a:srgbClr val="FFFFFF"/>
                </a:solidFill>
                <a:latin typeface="Trebuchet MS"/>
                <a:cs typeface="Trebuchet MS"/>
              </a:rPr>
              <a:t>ducts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25" dirty="0">
                <a:solidFill>
                  <a:srgbClr val="FFFFFF"/>
                </a:solidFill>
                <a:latin typeface="Trebuchet MS"/>
                <a:cs typeface="Trebuchet MS"/>
              </a:rPr>
              <a:t>etc.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typically smaller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than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normal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door.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It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can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be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fire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rated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as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well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as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45" dirty="0">
                <a:solidFill>
                  <a:srgbClr val="FFFFFF"/>
                </a:solidFill>
                <a:latin typeface="Trebuchet MS"/>
                <a:cs typeface="Trebuchet MS"/>
              </a:rPr>
              <a:t>non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fire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rated</a:t>
            </a:r>
            <a:endParaRPr sz="1100" dirty="0">
              <a:latin typeface="Trebuchet MS"/>
              <a:cs typeface="Trebuchet M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24497" y="3494759"/>
            <a:ext cx="265176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is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single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panel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sha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doo</a:t>
            </a: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185" dirty="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45" dirty="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is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it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dif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t  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om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double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panel?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662413" y="3578579"/>
            <a:ext cx="311721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Only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one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eel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sheet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is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used</a:t>
            </a:r>
            <a:r>
              <a:rPr lang="en-IN" sz="1100" spc="-60" dirty="0">
                <a:solidFill>
                  <a:srgbClr val="FFFFFF"/>
                </a:solidFill>
                <a:latin typeface="Trebuchet MS"/>
                <a:cs typeface="Trebuchet MS"/>
              </a:rPr>
              <a:t> in single panel shaft door</a:t>
            </a:r>
            <a:endParaRPr sz="1100" dirty="0">
              <a:latin typeface="Trebuchet MS"/>
              <a:cs typeface="Trebuchet MS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24497" y="3871249"/>
            <a:ext cx="258953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is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maximum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Trebuchet MS"/>
                <a:cs typeface="Trebuchet MS"/>
              </a:rPr>
              <a:t>heig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width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possible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25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or  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single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leaf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Trebuchet MS"/>
                <a:cs typeface="Trebuchet MS"/>
              </a:rPr>
              <a:t>FRD?</a:t>
            </a:r>
            <a:endParaRPr sz="1100" dirty="0">
              <a:latin typeface="Trebuchet MS"/>
              <a:cs typeface="Trebuchet M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662413" y="3955069"/>
            <a:ext cx="158178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Heig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145" dirty="0">
                <a:solidFill>
                  <a:srgbClr val="FFFFFF"/>
                </a:solidFill>
                <a:latin typeface="Trebuchet MS"/>
                <a:cs typeface="Trebuchet MS"/>
              </a:rPr>
              <a:t>–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2.</a:t>
            </a:r>
            <a:r>
              <a:rPr lang="en-IN" sz="1100" spc="-85" dirty="0">
                <a:solidFill>
                  <a:srgbClr val="FFFFFF"/>
                </a:solidFill>
                <a:latin typeface="Trebuchet MS"/>
                <a:cs typeface="Trebuchet MS"/>
              </a:rPr>
              <a:t>5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width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145" dirty="0">
                <a:solidFill>
                  <a:srgbClr val="FFFFFF"/>
                </a:solidFill>
                <a:latin typeface="Trebuchet MS"/>
                <a:cs typeface="Trebuchet MS"/>
              </a:rPr>
              <a:t>–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1.2m</a:t>
            </a:r>
            <a:endParaRPr sz="1100" dirty="0">
              <a:latin typeface="Trebuchet MS"/>
              <a:cs typeface="Trebuchet M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625850" y="4233322"/>
            <a:ext cx="3217542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1100" spc="-55" dirty="0">
                <a:solidFill>
                  <a:srgbClr val="FFFFFF"/>
                </a:solidFill>
                <a:latin typeface="Trebuchet MS"/>
                <a:cs typeface="Trebuchet MS"/>
              </a:rPr>
              <a:t>These are general size requirement, if the sizes are bigger we suggest double leaf doors</a:t>
            </a:r>
            <a:endParaRPr sz="1100" dirty="0">
              <a:latin typeface="Trebuchet MS"/>
              <a:cs typeface="Trebuchet M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24497" y="4708055"/>
            <a:ext cx="171577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all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FRD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double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eb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te</a:t>
            </a:r>
            <a:r>
              <a:rPr sz="1100" spc="-185" dirty="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sz="1100" spc="-30" dirty="0">
                <a:solidFill>
                  <a:srgbClr val="FFFFFF"/>
                </a:solidFill>
                <a:latin typeface="Trebuchet MS"/>
                <a:cs typeface="Trebuchet MS"/>
              </a:rPr>
              <a:t>y?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662413" y="4624235"/>
            <a:ext cx="295656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Yes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because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with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double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rebate,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higher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stability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can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be </a:t>
            </a:r>
            <a:r>
              <a:rPr sz="1100" spc="-3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achieved.</a:t>
            </a:r>
            <a:endParaRPr sz="1100" dirty="0">
              <a:latin typeface="Trebuchet MS"/>
              <a:cs typeface="Trebuchet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24497" y="5000725"/>
            <a:ext cx="272796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What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are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criteria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for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which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we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have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been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given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fire </a:t>
            </a:r>
            <a:r>
              <a:rPr sz="1100" spc="-3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50" dirty="0">
                <a:solidFill>
                  <a:srgbClr val="FFFFFF"/>
                </a:solidFill>
                <a:latin typeface="Trebuchet MS"/>
                <a:cs typeface="Trebuchet MS"/>
              </a:rPr>
              <a:t>ting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45" dirty="0">
                <a:solidFill>
                  <a:srgbClr val="FFFFFF"/>
                </a:solidFill>
                <a:latin typeface="Trebuchet MS"/>
                <a:cs typeface="Trebuchet MS"/>
              </a:rPr>
              <a:t>on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our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doors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25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or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2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45" dirty="0">
                <a:solidFill>
                  <a:srgbClr val="FFFFFF"/>
                </a:solidFill>
                <a:latin typeface="Trebuchet MS"/>
                <a:cs typeface="Trebuchet MS"/>
              </a:rPr>
              <a:t>hours</a:t>
            </a:r>
            <a:r>
              <a:rPr lang="en-IN" sz="11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45" dirty="0">
                <a:solidFill>
                  <a:srgbClr val="FFFFFF"/>
                </a:solidFill>
                <a:latin typeface="Trebuchet MS"/>
                <a:cs typeface="Trebuchet MS"/>
              </a:rPr>
              <a:t>?</a:t>
            </a:r>
            <a:endParaRPr sz="1100" dirty="0">
              <a:latin typeface="Trebuchet MS"/>
              <a:cs typeface="Trebuchet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662412" y="5084545"/>
            <a:ext cx="2554238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en-US"/>
            </a:defPPr>
            <a:lvl1pPr marL="12700" marR="5080">
              <a:lnSpc>
                <a:spcPct val="100000"/>
              </a:lnSpc>
              <a:spcBef>
                <a:spcPts val="100"/>
              </a:spcBef>
              <a:defRPr sz="1100" spc="-100">
                <a:solidFill>
                  <a:srgbClr val="FFFFFF"/>
                </a:solidFill>
                <a:latin typeface="Trebuchet MS"/>
                <a:cs typeface="Trebuchet MS"/>
              </a:defRPr>
            </a:lvl1pPr>
          </a:lstStyle>
          <a:p>
            <a:r>
              <a:rPr dirty="0"/>
              <a:t>As per CBRI </a:t>
            </a:r>
            <a:r>
              <a:rPr lang="en-IN" dirty="0"/>
              <a:t> Testing</a:t>
            </a:r>
            <a:endParaRPr dirty="0"/>
          </a:p>
        </p:txBody>
      </p:sp>
      <p:sp>
        <p:nvSpPr>
          <p:cNvPr id="54" name="object 54"/>
          <p:cNvSpPr txBox="1"/>
          <p:nvPr/>
        </p:nvSpPr>
        <p:spPr>
          <a:xfrm>
            <a:off x="624497" y="5377215"/>
            <a:ext cx="239458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an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1100" spc="-5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ve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fi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50" dirty="0">
                <a:solidFill>
                  <a:srgbClr val="FFFFFF"/>
                </a:solidFill>
                <a:latin typeface="Trebuchet MS"/>
                <a:cs typeface="Trebuchet MS"/>
              </a:rPr>
              <a:t>ting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1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hour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225" dirty="0">
                <a:solidFill>
                  <a:srgbClr val="FFFFFF"/>
                </a:solidFill>
                <a:latin typeface="Trebuchet MS"/>
                <a:cs typeface="Trebuchet MS"/>
              </a:rPr>
              <a:t>/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2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hours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35" dirty="0">
                <a:solidFill>
                  <a:srgbClr val="FFFFFF"/>
                </a:solidFill>
                <a:latin typeface="Trebuchet MS"/>
                <a:cs typeface="Trebuchet MS"/>
              </a:rPr>
              <a:t>on 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insulation?</a:t>
            </a:r>
            <a:endParaRPr sz="1100" dirty="0">
              <a:latin typeface="Trebuchet MS"/>
              <a:cs typeface="Trebuchet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3662412" y="5461035"/>
            <a:ext cx="249237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can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lang="en-IN" sz="1100" spc="-5" dirty="0">
                <a:solidFill>
                  <a:srgbClr val="FFFFFF"/>
                </a:solidFill>
                <a:latin typeface="Trebuchet MS"/>
                <a:cs typeface="Trebuchet MS"/>
              </a:rPr>
              <a:t>provide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lang="en-IN" sz="1100" spc="-120" dirty="0" err="1">
                <a:solidFill>
                  <a:srgbClr val="FFFFFF"/>
                </a:solidFill>
                <a:latin typeface="Trebuchet MS"/>
                <a:cs typeface="Trebuchet MS"/>
              </a:rPr>
              <a:t>upto</a:t>
            </a:r>
            <a:r>
              <a:rPr lang="en-IN"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2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hours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insul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tion</a:t>
            </a:r>
            <a:endParaRPr sz="1100" dirty="0">
              <a:latin typeface="Trebuchet MS"/>
              <a:cs typeface="Trebuchet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24497" y="5753706"/>
            <a:ext cx="256857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How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much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fire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rating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rockwool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honeycomb </a:t>
            </a:r>
            <a:r>
              <a:rPr sz="1100" spc="-3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vides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45" dirty="0">
                <a:solidFill>
                  <a:srgbClr val="FFFFFF"/>
                </a:solidFill>
                <a:latin typeface="Trebuchet MS"/>
                <a:cs typeface="Trebuchet MS"/>
              </a:rPr>
              <a:t>on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install</a:t>
            </a: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50" dirty="0">
                <a:solidFill>
                  <a:srgbClr val="FFFFFF"/>
                </a:solidFill>
                <a:latin typeface="Trebuchet MS"/>
                <a:cs typeface="Trebuchet MS"/>
              </a:rPr>
              <a:t>tion?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662413" y="5837525"/>
            <a:ext cx="219075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2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hours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as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per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CBRI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esting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ondition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624497" y="6130201"/>
            <a:ext cx="260350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Is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fire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rating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possible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with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vision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Trebuchet MS"/>
                <a:cs typeface="Trebuchet MS"/>
              </a:rPr>
              <a:t>glass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45" dirty="0">
                <a:solidFill>
                  <a:srgbClr val="FFFFFF"/>
                </a:solidFill>
                <a:latin typeface="Trebuchet MS"/>
                <a:cs typeface="Trebuchet MS"/>
              </a:rPr>
              <a:t>on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0.8*1.2 </a:t>
            </a:r>
            <a:r>
              <a:rPr sz="1100" spc="-3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onfigur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tion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as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ell?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662413" y="6184900"/>
            <a:ext cx="3291204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spc="-125" dirty="0">
                <a:solidFill>
                  <a:srgbClr val="FFFFFF"/>
                </a:solidFill>
                <a:latin typeface="Trebuchet MS"/>
                <a:cs typeface="Trebuchet MS"/>
              </a:rPr>
              <a:t>Yes,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as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we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provide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Fire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rated</a:t>
            </a:r>
            <a:r>
              <a:rPr sz="11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Vision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Trebuchet MS"/>
                <a:cs typeface="Trebuchet MS"/>
              </a:rPr>
              <a:t>glass</a:t>
            </a:r>
            <a:endParaRPr sz="1100" dirty="0">
              <a:latin typeface="Trebuchet MS"/>
              <a:cs typeface="Trebuchet MS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624497" y="6506691"/>
            <a:ext cx="288290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an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vided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fi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or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omme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cial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doors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with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ess  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4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100" spc="-5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ol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mechanism?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662413" y="6590511"/>
            <a:ext cx="249237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65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100" spc="-185" dirty="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can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vide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ess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4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100" spc="-5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ol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mechanism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624497" y="6967001"/>
            <a:ext cx="27355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re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various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ypes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fi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ed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Trebuchet MS"/>
                <a:cs typeface="Trebuchet MS"/>
              </a:rPr>
              <a:t>glass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ailable?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3662415" y="6967001"/>
            <a:ext cx="214439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vide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30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chott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an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fi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ed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Trebuchet MS"/>
                <a:cs typeface="Trebuchet MS"/>
              </a:rPr>
              <a:t>glass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624497" y="7343492"/>
            <a:ext cx="1888489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Sili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45" dirty="0">
                <a:solidFill>
                  <a:srgbClr val="FFFFFF"/>
                </a:solidFill>
                <a:latin typeface="Trebuchet MS"/>
                <a:cs typeface="Trebuchet MS"/>
              </a:rPr>
              <a:t>on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gel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th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use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is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fi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45" dirty="0">
                <a:solidFill>
                  <a:srgbClr val="FFFFFF"/>
                </a:solidFill>
                <a:latin typeface="Trebuchet MS"/>
                <a:cs typeface="Trebuchet MS"/>
              </a:rPr>
              <a:t>ed?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3662416" y="7343492"/>
            <a:ext cx="1650364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65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100" spc="-185" dirty="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Sili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45" dirty="0">
                <a:solidFill>
                  <a:srgbClr val="FFFFFF"/>
                </a:solidFill>
                <a:latin typeface="Trebuchet MS"/>
                <a:cs typeface="Trebuchet MS"/>
              </a:rPr>
              <a:t>on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30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eala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is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fi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ed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624497" y="7719982"/>
            <a:ext cx="17894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How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does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in-fill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affect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fire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rating?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3662413" y="7636161"/>
            <a:ext cx="321754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Rockwool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can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withhold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fire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for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more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time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than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Honeycomb. </a:t>
            </a:r>
            <a:r>
              <a:rPr sz="1100" spc="-3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More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efficient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blocking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transfer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heat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624497" y="8472962"/>
            <a:ext cx="246951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is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ti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door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wha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is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ina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ti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45" dirty="0">
                <a:solidFill>
                  <a:srgbClr val="FFFFFF"/>
                </a:solidFill>
                <a:latin typeface="Trebuchet MS"/>
                <a:cs typeface="Trebuchet MS"/>
              </a:rPr>
              <a:t>door?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3662413" y="8389142"/>
            <a:ext cx="307149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leaf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which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is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fixed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by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flush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bolt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is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called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inactive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door </a:t>
            </a:r>
            <a:r>
              <a:rPr sz="1100" spc="-3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other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one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is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called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ti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doo</a:t>
            </a: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185" dirty="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which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is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ope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ed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624497" y="8765633"/>
            <a:ext cx="279082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Ho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ma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number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Trebuchet MS"/>
                <a:cs typeface="Trebuchet MS"/>
              </a:rPr>
              <a:t>hinges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re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put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FRD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is 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it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el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ed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4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Trebuchet MS"/>
                <a:cs typeface="Trebuchet MS"/>
              </a:rPr>
              <a:t>heig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sz="1100" spc="-45" dirty="0">
                <a:solidFill>
                  <a:srgbClr val="FFFFFF"/>
                </a:solidFill>
                <a:latin typeface="Trebuchet MS"/>
                <a:cs typeface="Trebuchet MS"/>
              </a:rPr>
              <a:t>t?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3662413" y="8849452"/>
            <a:ext cx="2799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0" dirty="0">
                <a:solidFill>
                  <a:srgbClr val="FFFFFF"/>
                </a:solidFill>
                <a:latin typeface="Trebuchet MS"/>
                <a:cs typeface="Trebuchet MS"/>
              </a:rPr>
              <a:t>Depending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45" dirty="0">
                <a:solidFill>
                  <a:srgbClr val="FFFFFF"/>
                </a:solidFill>
                <a:latin typeface="Trebuchet MS"/>
                <a:cs typeface="Trebuchet MS"/>
              </a:rPr>
              <a:t>on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height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3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4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Trebuchet MS"/>
                <a:cs typeface="Trebuchet MS"/>
              </a:rPr>
              <a:t>hinges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may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be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used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624497" y="9225943"/>
            <a:ext cx="236982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How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much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warranty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45" dirty="0">
                <a:solidFill>
                  <a:srgbClr val="FFFFFF"/>
                </a:solidFill>
                <a:latin typeface="Trebuchet MS"/>
                <a:cs typeface="Trebuchet MS"/>
              </a:rPr>
              <a:t>do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we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provide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45" dirty="0">
                <a:solidFill>
                  <a:srgbClr val="FFFFFF"/>
                </a:solidFill>
                <a:latin typeface="Trebuchet MS"/>
                <a:cs typeface="Trebuchet MS"/>
              </a:rPr>
              <a:t>on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Trebuchet MS"/>
                <a:cs typeface="Trebuchet MS"/>
              </a:rPr>
              <a:t>FRD?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3662416" y="9225943"/>
            <a:ext cx="39814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55" dirty="0">
                <a:solidFill>
                  <a:srgbClr val="FFFFFF"/>
                </a:solidFill>
                <a:latin typeface="Trebuchet MS"/>
                <a:cs typeface="Trebuchet MS"/>
              </a:rPr>
              <a:t>1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1100" spc="-80" dirty="0">
                <a:solidFill>
                  <a:srgbClr val="FFFFFF"/>
                </a:solidFill>
                <a:latin typeface="Trebuchet MS"/>
                <a:cs typeface="Trebuchet MS"/>
              </a:rPr>
              <a:t>ear</a:t>
            </a:r>
            <a:endParaRPr sz="1100" dirty="0">
              <a:latin typeface="Trebuchet MS"/>
              <a:cs typeface="Trebuchet MS"/>
            </a:endParaRPr>
          </a:p>
        </p:txBody>
      </p:sp>
      <p:sp>
        <p:nvSpPr>
          <p:cNvPr id="79" name="object 76">
            <a:extLst>
              <a:ext uri="{FF2B5EF4-FFF2-40B4-BE49-F238E27FC236}">
                <a16:creationId xmlns:a16="http://schemas.microsoft.com/office/drawing/2014/main" id="{5F513DC1-AAA3-4BF7-B4ED-7169F35325CB}"/>
              </a:ext>
            </a:extLst>
          </p:cNvPr>
          <p:cNvSpPr txBox="1"/>
          <p:nvPr/>
        </p:nvSpPr>
        <p:spPr>
          <a:xfrm>
            <a:off x="654050" y="8026016"/>
            <a:ext cx="273304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re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various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spc="-11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5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tific</a:t>
            </a:r>
            <a:r>
              <a:rPr sz="1100" spc="-13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tions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th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sz="1100" spc="-7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sz="11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25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or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fi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spc="-70" dirty="0">
                <a:solidFill>
                  <a:srgbClr val="FFFFFF"/>
                </a:solidFill>
                <a:latin typeface="Trebuchet MS"/>
                <a:cs typeface="Trebuchet MS"/>
              </a:rPr>
              <a:t>e  </a:t>
            </a:r>
            <a:r>
              <a:rPr sz="1100" spc="-60" dirty="0">
                <a:solidFill>
                  <a:srgbClr val="FFFFFF"/>
                </a:solidFill>
                <a:latin typeface="Trebuchet MS"/>
                <a:cs typeface="Trebuchet MS"/>
              </a:rPr>
              <a:t>rating?</a:t>
            </a:r>
            <a:endParaRPr sz="1100" dirty="0">
              <a:latin typeface="Trebuchet MS"/>
              <a:cs typeface="Trebuchet MS"/>
            </a:endParaRPr>
          </a:p>
        </p:txBody>
      </p:sp>
      <p:sp>
        <p:nvSpPr>
          <p:cNvPr id="80" name="object 77">
            <a:extLst>
              <a:ext uri="{FF2B5EF4-FFF2-40B4-BE49-F238E27FC236}">
                <a16:creationId xmlns:a16="http://schemas.microsoft.com/office/drawing/2014/main" id="{DD3D34AE-A4F1-4308-AEA7-AF52CFF257C5}"/>
              </a:ext>
            </a:extLst>
          </p:cNvPr>
          <p:cNvSpPr txBox="1"/>
          <p:nvPr/>
        </p:nvSpPr>
        <p:spPr>
          <a:xfrm>
            <a:off x="3691966" y="8109836"/>
            <a:ext cx="78295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0" dirty="0">
                <a:solidFill>
                  <a:srgbClr val="FFFFFF"/>
                </a:solidFill>
                <a:latin typeface="Trebuchet MS"/>
                <a:cs typeface="Trebuchet MS"/>
              </a:rPr>
              <a:t>CBRI</a:t>
            </a:r>
            <a:endParaRPr sz="1100" dirty="0">
              <a:latin typeface="Trebuchet MS"/>
              <a:cs typeface="Trebuchet MS"/>
            </a:endParaRP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24993B8F-BCF1-40D3-AF0C-B48BE3298924}"/>
              </a:ext>
            </a:extLst>
          </p:cNvPr>
          <p:cNvGrpSpPr/>
          <p:nvPr/>
        </p:nvGrpSpPr>
        <p:grpSpPr>
          <a:xfrm>
            <a:off x="5607050" y="8841823"/>
            <a:ext cx="1958696" cy="1686477"/>
            <a:chOff x="9871622" y="2581853"/>
            <a:chExt cx="1958696" cy="1686477"/>
          </a:xfrm>
        </p:grpSpPr>
        <p:pic>
          <p:nvPicPr>
            <p:cNvPr id="82" name="Picture 81">
              <a:extLst>
                <a:ext uri="{FF2B5EF4-FFF2-40B4-BE49-F238E27FC236}">
                  <a16:creationId xmlns:a16="http://schemas.microsoft.com/office/drawing/2014/main" id="{91CC83ED-342C-497B-927C-7C77FA52B6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4161" b="51473" l="37360" r="66501">
                          <a14:foregroundMark x1="50098" y1="35747" x2="50098" y2="35747"/>
                          <a14:foregroundMark x1="55469" y1="21267" x2="55469" y2="21267"/>
                          <a14:foregroundMark x1="43945" y1="26395" x2="43945" y2="26395"/>
                          <a14:foregroundMark x1="48242" y1="44042" x2="48242" y2="44042"/>
                          <a14:foregroundMark x1="52930" y1="45701" x2="52930" y2="45701"/>
                        </a14:backgroundRemoval>
                      </a14:imgEffect>
                      <a14:imgEffect>
                        <a14:sharpenSoften amount="100000"/>
                      </a14:imgEffect>
                      <a14:imgEffect>
                        <a14:colorTemperature colorTemp="5490"/>
                      </a14:imgEffect>
                      <a14:imgEffect>
                        <a14:saturation sat="0"/>
                      </a14:imgEffect>
                      <a14:imgEffect>
                        <a14:brightnessContrast bright="43000" contras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17" t="9497" r="29856" b="43863"/>
            <a:stretch/>
          </p:blipFill>
          <p:spPr>
            <a:xfrm>
              <a:off x="10346504" y="2581853"/>
              <a:ext cx="1201350" cy="1072153"/>
            </a:xfrm>
            <a:prstGeom prst="rect">
              <a:avLst/>
            </a:prstGeom>
          </p:spPr>
        </p:pic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88A4A70D-A4EF-404F-8F79-07E56E0837E3}"/>
                </a:ext>
              </a:extLst>
            </p:cNvPr>
            <p:cNvSpPr/>
            <p:nvPr/>
          </p:nvSpPr>
          <p:spPr>
            <a:xfrm>
              <a:off x="9871622" y="3506330"/>
              <a:ext cx="1958696" cy="762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Copperplate Gothic Bold" panose="020E0705020206020404" pitchFamily="34" charset="0"/>
                </a:rPr>
                <a:t>KROSS INNOVATIONS</a:t>
              </a:r>
              <a:endParaRPr lang="en-IN" b="1" dirty="0">
                <a:solidFill>
                  <a:schemeClr val="bg1"/>
                </a:solidFill>
                <a:latin typeface="Copperplate Gothic Bold" panose="020E0705020206020404" pitchFamily="34" charset="0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712489" y="10243435"/>
            <a:ext cx="1339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45" dirty="0">
                <a:solidFill>
                  <a:srgbClr val="FFFFFF"/>
                </a:solidFill>
                <a:latin typeface="Trebuchet MS"/>
                <a:cs typeface="Trebuchet MS"/>
              </a:rPr>
              <a:t>20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5" name="object 4">
            <a:extLst>
              <a:ext uri="{FF2B5EF4-FFF2-40B4-BE49-F238E27FC236}">
                <a16:creationId xmlns:a16="http://schemas.microsoft.com/office/drawing/2014/main" id="{BB4755AA-FFF7-4381-8201-9CCEC804C5E2}"/>
              </a:ext>
            </a:extLst>
          </p:cNvPr>
          <p:cNvPicPr/>
          <p:nvPr/>
        </p:nvPicPr>
        <p:blipFill rotWithShape="1">
          <a:blip r:embed="rId2" cstate="print"/>
          <a:srcRect b="23624"/>
          <a:stretch/>
        </p:blipFill>
        <p:spPr>
          <a:xfrm>
            <a:off x="0" y="1"/>
            <a:ext cx="7560005" cy="81661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2A48617-F809-4312-9DA2-6294C7A98C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0" t="15958" r="12689" b="15958"/>
          <a:stretch/>
        </p:blipFill>
        <p:spPr>
          <a:xfrm>
            <a:off x="730250" y="8318500"/>
            <a:ext cx="1992148" cy="124998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11799C8-0C7D-4584-96DC-C13FD0645825}"/>
              </a:ext>
            </a:extLst>
          </p:cNvPr>
          <p:cNvSpPr/>
          <p:nvPr/>
        </p:nvSpPr>
        <p:spPr>
          <a:xfrm>
            <a:off x="3473450" y="8315374"/>
            <a:ext cx="3886200" cy="15271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>
                <a:solidFill>
                  <a:schemeClr val="tx1"/>
                </a:solidFill>
              </a:rPr>
              <a:t>Mumbai Office</a:t>
            </a:r>
            <a:r>
              <a:rPr lang="en-US" sz="1200" dirty="0">
                <a:solidFill>
                  <a:schemeClr val="tx1"/>
                </a:solidFill>
              </a:rPr>
              <a:t>: </a:t>
            </a:r>
          </a:p>
          <a:p>
            <a:r>
              <a:rPr lang="en-US" sz="1200" dirty="0">
                <a:solidFill>
                  <a:schemeClr val="tx1"/>
                </a:solidFill>
              </a:rPr>
              <a:t>2nd Floor, Office No. 215, New India Industrial Estate, Off </a:t>
            </a:r>
            <a:r>
              <a:rPr lang="en-US" sz="1200" dirty="0" err="1">
                <a:solidFill>
                  <a:schemeClr val="tx1"/>
                </a:solidFill>
              </a:rPr>
              <a:t>Mahakali</a:t>
            </a:r>
            <a:r>
              <a:rPr lang="en-US" sz="1200" dirty="0">
                <a:solidFill>
                  <a:schemeClr val="tx1"/>
                </a:solidFill>
              </a:rPr>
              <a:t> Caves Road, Andheri East, Mumbai 400093</a:t>
            </a:r>
          </a:p>
          <a:p>
            <a:endParaRPr lang="en-US" sz="1200" dirty="0">
              <a:solidFill>
                <a:schemeClr val="tx1"/>
              </a:solidFill>
            </a:endParaRPr>
          </a:p>
          <a:p>
            <a:endParaRPr lang="en-US" sz="1200" dirty="0">
              <a:solidFill>
                <a:schemeClr val="tx1"/>
              </a:solidFill>
            </a:endParaRPr>
          </a:p>
          <a:p>
            <a:r>
              <a:rPr lang="en-US" sz="1200" b="1" dirty="0">
                <a:solidFill>
                  <a:schemeClr val="tx1"/>
                </a:solidFill>
              </a:rPr>
              <a:t>Factory </a:t>
            </a:r>
            <a:r>
              <a:rPr lang="en-US" sz="1200" dirty="0">
                <a:solidFill>
                  <a:schemeClr val="tx1"/>
                </a:solidFill>
              </a:rPr>
              <a:t> : </a:t>
            </a:r>
          </a:p>
          <a:p>
            <a:r>
              <a:rPr lang="en-US" sz="1200" dirty="0">
                <a:solidFill>
                  <a:schemeClr val="tx1"/>
                </a:solidFill>
              </a:rPr>
              <a:t>Plot #17-20, Survey No.328/1/1/2, Daman Ganga Industrial Estate, </a:t>
            </a:r>
            <a:r>
              <a:rPr lang="en-US" sz="1200" dirty="0" err="1">
                <a:solidFill>
                  <a:schemeClr val="tx1"/>
                </a:solidFill>
              </a:rPr>
              <a:t>Masat</a:t>
            </a:r>
            <a:r>
              <a:rPr lang="en-US" sz="1200" dirty="0">
                <a:solidFill>
                  <a:schemeClr val="tx1"/>
                </a:solidFill>
              </a:rPr>
              <a:t>, </a:t>
            </a:r>
            <a:r>
              <a:rPr lang="en-US" sz="1200" dirty="0" err="1">
                <a:solidFill>
                  <a:schemeClr val="tx1"/>
                </a:solidFill>
              </a:rPr>
              <a:t>Silvassa</a:t>
            </a:r>
            <a:r>
              <a:rPr lang="en-US" sz="1200" dirty="0">
                <a:solidFill>
                  <a:schemeClr val="tx1"/>
                </a:solidFill>
              </a:rPr>
              <a:t>, DNH - 396230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89F1DA-900E-4729-B6C6-8B839327DF03}"/>
              </a:ext>
            </a:extLst>
          </p:cNvPr>
          <p:cNvSpPr/>
          <p:nvPr/>
        </p:nvSpPr>
        <p:spPr>
          <a:xfrm>
            <a:off x="730250" y="10147300"/>
            <a:ext cx="6324600" cy="3968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200" dirty="0">
                <a:solidFill>
                  <a:schemeClr val="tx1"/>
                </a:solidFill>
              </a:rPr>
              <a:t>Contact us – </a:t>
            </a:r>
          </a:p>
          <a:p>
            <a:pPr algn="just"/>
            <a:r>
              <a:rPr lang="en-US" sz="1300" dirty="0">
                <a:solidFill>
                  <a:schemeClr val="tx1"/>
                </a:solidFill>
              </a:rPr>
              <a:t>Anand   </a:t>
            </a:r>
            <a:r>
              <a:rPr lang="en-US" sz="1300" dirty="0" err="1">
                <a:solidFill>
                  <a:schemeClr val="tx1"/>
                </a:solidFill>
              </a:rPr>
              <a:t>Chandnani</a:t>
            </a:r>
            <a:r>
              <a:rPr lang="en-US" sz="1300" dirty="0">
                <a:solidFill>
                  <a:schemeClr val="tx1"/>
                </a:solidFill>
              </a:rPr>
              <a:t>      | </a:t>
            </a:r>
            <a:r>
              <a:rPr lang="en-US" sz="1300" dirty="0">
                <a:solidFill>
                  <a:schemeClr val="tx1"/>
                </a:solidFill>
                <a:hlinkClick r:id="rId4"/>
              </a:rPr>
              <a:t>andand@krossinnovations.com</a:t>
            </a:r>
            <a:r>
              <a:rPr lang="en-US" sz="1300" dirty="0">
                <a:solidFill>
                  <a:schemeClr val="tx1"/>
                </a:solidFill>
              </a:rPr>
              <a:t>   | +91 77368 07375</a:t>
            </a:r>
          </a:p>
          <a:p>
            <a:pPr algn="just"/>
            <a:r>
              <a:rPr lang="en-US" sz="1300" dirty="0">
                <a:solidFill>
                  <a:schemeClr val="tx1"/>
                </a:solidFill>
              </a:rPr>
              <a:t>Sandeep Maheshwari | </a:t>
            </a:r>
            <a:r>
              <a:rPr lang="en-US" sz="1300" dirty="0">
                <a:solidFill>
                  <a:schemeClr val="tx1"/>
                </a:solidFill>
                <a:hlinkClick r:id="rId5"/>
              </a:rPr>
              <a:t>sandeep@krossinnovations.com</a:t>
            </a:r>
            <a:r>
              <a:rPr lang="en-US" sz="1300" dirty="0">
                <a:solidFill>
                  <a:schemeClr val="tx1"/>
                </a:solidFill>
              </a:rPr>
              <a:t>  | +91 99303 40743</a:t>
            </a:r>
          </a:p>
          <a:p>
            <a:pPr algn="just"/>
            <a:endParaRPr lang="en-IN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1555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833</TotalTime>
  <Words>1584</Words>
  <Application>Microsoft Office PowerPoint</Application>
  <PresentationFormat>Custom</PresentationFormat>
  <Paragraphs>233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BankGothic Lt BT</vt:lpstr>
      <vt:lpstr>Calibri</vt:lpstr>
      <vt:lpstr>Copperplate Gothic Bold</vt:lpstr>
      <vt:lpstr>Tahoma</vt:lpstr>
      <vt:lpstr>Trebuchet MS</vt:lpstr>
      <vt:lpstr>Office Theme</vt:lpstr>
      <vt:lpstr>PowerPoint Presentation</vt:lpstr>
      <vt:lpstr>UNIQUE SOLUTIONS FOR WIDE RANGE  OF APPLICATIONS</vt:lpstr>
      <vt:lpstr>PowerPoint Presentation</vt:lpstr>
      <vt:lpstr>PowerPoint Presentation</vt:lpstr>
      <vt:lpstr>CHECKLIST FOR FIRE DOORS</vt:lpstr>
      <vt:lpstr>FIRE DOORS</vt:lpstr>
      <vt:lpstr>PowerPoint Presentation</vt:lpstr>
      <vt:lpstr>PowerPoint Presentation</vt:lpstr>
      <vt:lpstr>TECHNICAL SPECIFICATIONS</vt:lpstr>
      <vt:lpstr>PowerPoint Presentation</vt:lpstr>
      <vt:lpstr>PowerPoint Presentation</vt:lpstr>
      <vt:lpstr>FAQs ON FIRE DOORS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PC1</dc:creator>
  <cp:lastModifiedBy>sandeep@krossinnovations.com</cp:lastModifiedBy>
  <cp:revision>34</cp:revision>
  <dcterms:created xsi:type="dcterms:W3CDTF">2022-02-04T06:16:12Z</dcterms:created>
  <dcterms:modified xsi:type="dcterms:W3CDTF">2022-03-29T11:31:26Z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2020-07-20T00:00:00Z</vt:filetime>
  </property>
  <property fmtid="{D5CDD505-2E9C-101B-9397-08002B2CF9AE}" pid="3" name="Creator">
    <vt:lpwstr>Adobe InDesign CS3 (5.0)</vt:lpwstr>
  </property>
  <property fmtid="{D5CDD505-2E9C-101B-9397-08002B2CF9AE}" pid="4" name="LastSaved">
    <vt:filetime>2022-02-04T00:00:00Z</vt:filetime>
  </property>
</Properties>
</file>